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8" r:id="rId2"/>
    <p:sldId id="257" r:id="rId3"/>
  </p:sldIdLst>
  <p:sldSz cx="10058400" cy="7772400"/>
  <p:notesSz cx="67945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9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1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Kopfzeilenplatzhalter 1"/>
          <p:cNvSpPr txBox="1">
            <a:spLocks noGrp="1"/>
          </p:cNvSpPr>
          <p:nvPr>
            <p:ph type="hdr" sz="quarter"/>
          </p:nvPr>
        </p:nvSpPr>
        <p:spPr>
          <a:xfrm>
            <a:off x="1" y="0"/>
            <a:ext cx="2944281" cy="497658"/>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0" i="0" u="none" strike="noStrike" kern="1200" cap="none" spc="0" baseline="0">
              <a:solidFill>
                <a:srgbClr val="595959"/>
              </a:solidFill>
              <a:uFillTx/>
              <a:latin typeface="Constantia"/>
              <a:ea typeface=""/>
              <a:cs typeface=""/>
            </a:endParaRPr>
          </a:p>
        </p:txBody>
      </p:sp>
      <p:sp>
        <p:nvSpPr>
          <p:cNvPr id="3" name="Datumsplatzhalter 2"/>
          <p:cNvSpPr txBox="1">
            <a:spLocks noGrp="1"/>
          </p:cNvSpPr>
          <p:nvPr>
            <p:ph type="dt" sz="quarter" idx="1"/>
          </p:nvPr>
        </p:nvSpPr>
        <p:spPr>
          <a:xfrm>
            <a:off x="3848639" y="0"/>
            <a:ext cx="2944281" cy="497658"/>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EBD0FA2-43D4-460F-90E7-8AA893F18E1E}" type="datetime1">
              <a:rPr lang="de-DE" sz="1200" b="0" i="0" u="none" strike="noStrike" kern="1200" cap="none" spc="0" baseline="0">
                <a:solidFill>
                  <a:srgbClr val="595959"/>
                </a:solidFill>
                <a:uFillTx/>
                <a:latin typeface="Constantia"/>
                <a:ea typeface=""/>
                <a:cs typeface=""/>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06.05.2019</a:t>
            </a:fld>
            <a:endParaRPr lang="de-DE" sz="1200" b="0" i="0" u="none" strike="noStrike" kern="1200" cap="none" spc="0" baseline="0">
              <a:solidFill>
                <a:srgbClr val="595959"/>
              </a:solidFill>
              <a:uFillTx/>
              <a:latin typeface="Constantia"/>
              <a:ea typeface=""/>
              <a:cs typeface=""/>
            </a:endParaRPr>
          </a:p>
        </p:txBody>
      </p:sp>
      <p:sp>
        <p:nvSpPr>
          <p:cNvPr id="4" name="Fußzeilenplatzhalter 3"/>
          <p:cNvSpPr txBox="1">
            <a:spLocks noGrp="1"/>
          </p:cNvSpPr>
          <p:nvPr>
            <p:ph type="ftr" sz="quarter" idx="2"/>
          </p:nvPr>
        </p:nvSpPr>
        <p:spPr>
          <a:xfrm>
            <a:off x="1" y="9421036"/>
            <a:ext cx="2944281" cy="497658"/>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0" i="0" u="none" strike="noStrike" kern="1200" cap="none" spc="0" baseline="0">
              <a:solidFill>
                <a:srgbClr val="595959"/>
              </a:solidFill>
              <a:uFillTx/>
              <a:latin typeface="Constantia"/>
              <a:ea typeface=""/>
              <a:cs typeface=""/>
            </a:endParaRPr>
          </a:p>
        </p:txBody>
      </p:sp>
      <p:sp>
        <p:nvSpPr>
          <p:cNvPr id="5" name="Foliennummernplatzhalter 4"/>
          <p:cNvSpPr txBox="1">
            <a:spLocks noGrp="1"/>
          </p:cNvSpPr>
          <p:nvPr>
            <p:ph type="sldNum" sz="quarter" idx="3"/>
          </p:nvPr>
        </p:nvSpPr>
        <p:spPr>
          <a:xfrm>
            <a:off x="3848639" y="9421036"/>
            <a:ext cx="2944281" cy="497658"/>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595959"/>
                </a:solidFill>
                <a:uFillTx/>
                <a:latin typeface="Constantia"/>
                <a:ea typeface=""/>
                <a:cs typeface=""/>
              </a:rPr>
              <a:t>‹Nr.›</a:t>
            </a:r>
          </a:p>
        </p:txBody>
      </p:sp>
    </p:spTree>
    <p:extLst>
      <p:ext uri="{BB962C8B-B14F-4D97-AF65-F5344CB8AC3E}">
        <p14:creationId xmlns:p14="http://schemas.microsoft.com/office/powerpoint/2010/main" val="3679221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Kopfzeilenplatzhalter 1"/>
          <p:cNvSpPr txBox="1">
            <a:spLocks noGrp="1"/>
          </p:cNvSpPr>
          <p:nvPr>
            <p:ph type="hdr" sz="quarter"/>
          </p:nvPr>
        </p:nvSpPr>
        <p:spPr>
          <a:xfrm>
            <a:off x="1" y="0"/>
            <a:ext cx="2944281" cy="497658"/>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595959"/>
                </a:solidFill>
                <a:uFillTx/>
                <a:latin typeface="Constantia"/>
                <a:ea typeface=""/>
                <a:cs typeface=""/>
              </a:defRPr>
            </a:lvl1pPr>
          </a:lstStyle>
          <a:p>
            <a:pPr lvl="0"/>
            <a:endParaRPr lang="de-DE"/>
          </a:p>
        </p:txBody>
      </p:sp>
      <p:sp>
        <p:nvSpPr>
          <p:cNvPr id="3" name="Datumsplatzhalter 2"/>
          <p:cNvSpPr txBox="1">
            <a:spLocks noGrp="1"/>
          </p:cNvSpPr>
          <p:nvPr>
            <p:ph type="dt" idx="1"/>
          </p:nvPr>
        </p:nvSpPr>
        <p:spPr>
          <a:xfrm>
            <a:off x="3848639" y="0"/>
            <a:ext cx="2944281" cy="497658"/>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de-DE" sz="1200" b="0" i="0" u="none" strike="noStrike" kern="1200" cap="none" spc="0" baseline="0">
                <a:solidFill>
                  <a:srgbClr val="595959"/>
                </a:solidFill>
                <a:uFillTx/>
                <a:latin typeface="Constantia"/>
                <a:ea typeface=""/>
                <a:cs typeface=""/>
              </a:defRPr>
            </a:lvl1pPr>
          </a:lstStyle>
          <a:p>
            <a:pPr lvl="0"/>
            <a:fld id="{F49E98B8-D7C4-4239-B190-4B877F6FAF1F}" type="datetime1">
              <a:rPr lang="de-DE"/>
              <a:pPr lvl="0"/>
              <a:t>06.05.2019</a:t>
            </a:fld>
            <a:endParaRPr lang="de-DE"/>
          </a:p>
        </p:txBody>
      </p:sp>
      <p:sp>
        <p:nvSpPr>
          <p:cNvPr id="4" name="Folienbildplatzhalter 3"/>
          <p:cNvSpPr>
            <a:spLocks noGrp="1" noRot="1" noChangeAspect="1"/>
          </p:cNvSpPr>
          <p:nvPr>
            <p:ph type="sldImg" idx="2"/>
          </p:nvPr>
        </p:nvSpPr>
        <p:spPr>
          <a:xfrm>
            <a:off x="1233488" y="1241425"/>
            <a:ext cx="4327525" cy="3344863"/>
          </a:xfrm>
          <a:prstGeom prst="rect">
            <a:avLst/>
          </a:prstGeom>
          <a:noFill/>
          <a:ln w="12701">
            <a:solidFill>
              <a:srgbClr val="000000"/>
            </a:solidFill>
            <a:prstDash val="solid"/>
          </a:ln>
        </p:spPr>
      </p:sp>
      <p:sp>
        <p:nvSpPr>
          <p:cNvPr id="5" name="Notizenplatzhalter 4"/>
          <p:cNvSpPr txBox="1">
            <a:spLocks noGrp="1"/>
          </p:cNvSpPr>
          <p:nvPr>
            <p:ph type="body" sz="quarter" idx="3"/>
          </p:nvPr>
        </p:nvSpPr>
        <p:spPr>
          <a:xfrm>
            <a:off x="679447" y="4773369"/>
            <a:ext cx="5435597" cy="3905488"/>
          </a:xfrm>
          <a:prstGeom prst="rect">
            <a:avLst/>
          </a:prstGeom>
          <a:noFill/>
          <a:ln>
            <a:noFill/>
          </a:ln>
        </p:spPr>
        <p:txBody>
          <a:bodyPr vert="horz" wrap="square" lIns="91440" tIns="45720" rIns="91440" bIns="45720" anchor="t" anchorCtr="0" compatLnSpc="1">
            <a:no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txBox="1">
            <a:spLocks noGrp="1"/>
          </p:cNvSpPr>
          <p:nvPr>
            <p:ph type="ftr" sz="quarter" idx="4"/>
          </p:nvPr>
        </p:nvSpPr>
        <p:spPr>
          <a:xfrm>
            <a:off x="1" y="9421036"/>
            <a:ext cx="2944281" cy="497658"/>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595959"/>
                </a:solidFill>
                <a:uFillTx/>
                <a:latin typeface="Constantia"/>
                <a:ea typeface=""/>
                <a:cs typeface=""/>
              </a:defRPr>
            </a:lvl1pPr>
          </a:lstStyle>
          <a:p>
            <a:pPr lvl="0"/>
            <a:endParaRPr lang="de-DE"/>
          </a:p>
        </p:txBody>
      </p:sp>
      <p:sp>
        <p:nvSpPr>
          <p:cNvPr id="7" name="Foliennummernplatzhalter 6"/>
          <p:cNvSpPr txBox="1">
            <a:spLocks noGrp="1"/>
          </p:cNvSpPr>
          <p:nvPr>
            <p:ph type="sldNum" sz="quarter" idx="5"/>
          </p:nvPr>
        </p:nvSpPr>
        <p:spPr>
          <a:xfrm>
            <a:off x="3848639" y="9421036"/>
            <a:ext cx="2944281" cy="497658"/>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de-DE" sz="1200" b="0" i="0" u="none" strike="noStrike" kern="1200" cap="none" spc="0" baseline="0">
                <a:solidFill>
                  <a:srgbClr val="595959"/>
                </a:solidFill>
                <a:uFillTx/>
                <a:latin typeface="Constantia"/>
                <a:ea typeface=""/>
                <a:cs typeface=""/>
              </a:defRPr>
            </a:lvl1pPr>
          </a:lstStyle>
          <a:p>
            <a:pPr lvl="0"/>
            <a:r>
              <a:rPr lang="de-DE"/>
              <a:t>‹Nr.›</a:t>
            </a:r>
          </a:p>
        </p:txBody>
      </p:sp>
    </p:spTree>
    <p:extLst>
      <p:ext uri="{BB962C8B-B14F-4D97-AF65-F5344CB8AC3E}">
        <p14:creationId xmlns:p14="http://schemas.microsoft.com/office/powerpoint/2010/main" val="3495213140"/>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595959"/>
        </a:solidFill>
        <a:uFillTx/>
        <a:latin typeface="Constantia"/>
      </a:defRPr>
    </a:lvl1pPr>
    <a:lvl2pPr marL="457200" marR="0" lvl="1" indent="0" algn="l" defTabSz="914400" rtl="0" fontAlgn="auto" hangingPunct="1">
      <a:lnSpc>
        <a:spcPct val="100000"/>
      </a:lnSpc>
      <a:spcBef>
        <a:spcPts val="0"/>
      </a:spcBef>
      <a:spcAft>
        <a:spcPts val="0"/>
      </a:spcAft>
      <a:buNone/>
      <a:tabLst/>
      <a:defRPr lang="de-DE" sz="1200" b="0" i="0" u="none" strike="noStrike" kern="1200" cap="none" spc="0" baseline="0">
        <a:solidFill>
          <a:srgbClr val="595959"/>
        </a:solidFill>
        <a:uFillTx/>
        <a:latin typeface="Constantia"/>
      </a:defRPr>
    </a:lvl2pPr>
    <a:lvl3pPr marL="914400" marR="0" lvl="2" indent="0" algn="l" defTabSz="914400" rtl="0" fontAlgn="auto" hangingPunct="1">
      <a:lnSpc>
        <a:spcPct val="100000"/>
      </a:lnSpc>
      <a:spcBef>
        <a:spcPts val="0"/>
      </a:spcBef>
      <a:spcAft>
        <a:spcPts val="0"/>
      </a:spcAft>
      <a:buNone/>
      <a:tabLst/>
      <a:defRPr lang="de-DE" sz="1200" b="0" i="0" u="none" strike="noStrike" kern="1200" cap="none" spc="0" baseline="0">
        <a:solidFill>
          <a:srgbClr val="595959"/>
        </a:solidFill>
        <a:uFillTx/>
        <a:latin typeface="Constantia"/>
      </a:defRPr>
    </a:lvl3pPr>
    <a:lvl4pPr marL="1371600" marR="0" lvl="3" indent="0" algn="l" defTabSz="914400" rtl="0" fontAlgn="auto" hangingPunct="1">
      <a:lnSpc>
        <a:spcPct val="100000"/>
      </a:lnSpc>
      <a:spcBef>
        <a:spcPts val="0"/>
      </a:spcBef>
      <a:spcAft>
        <a:spcPts val="0"/>
      </a:spcAft>
      <a:buNone/>
      <a:tabLst/>
      <a:defRPr lang="de-DE" sz="1200" b="0" i="0" u="none" strike="noStrike" kern="1200" cap="none" spc="0" baseline="0">
        <a:solidFill>
          <a:srgbClr val="595959"/>
        </a:solidFill>
        <a:uFillTx/>
        <a:latin typeface="Constantia"/>
      </a:defRPr>
    </a:lvl4pPr>
    <a:lvl5pPr marL="1828800" marR="0" lvl="4" indent="0" algn="l" defTabSz="914400" rtl="0" fontAlgn="auto" hangingPunct="1">
      <a:lnSpc>
        <a:spcPct val="100000"/>
      </a:lnSpc>
      <a:spcBef>
        <a:spcPts val="0"/>
      </a:spcBef>
      <a:spcAft>
        <a:spcPts val="0"/>
      </a:spcAft>
      <a:buNone/>
      <a:tabLst/>
      <a:defRPr lang="de-DE" sz="1200" b="0" i="0" u="none" strike="noStrike" kern="1200" cap="none" spc="0" baseline="0">
        <a:solidFill>
          <a:srgbClr val="595959"/>
        </a:solidFill>
        <a:uFillTx/>
        <a:latin typeface="Constanti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233488" y="1241425"/>
            <a:ext cx="4327525" cy="3344863"/>
          </a:xfrm>
        </p:spPr>
      </p:sp>
      <p:sp>
        <p:nvSpPr>
          <p:cNvPr id="3" name="Notizenplatzhalter 2"/>
          <p:cNvSpPr txBox="1">
            <a:spLocks noGrp="1"/>
          </p:cNvSpPr>
          <p:nvPr>
            <p:ph type="body" sz="quarter" idx="1"/>
          </p:nvPr>
        </p:nvSpPr>
        <p:spPr/>
        <p:txBody>
          <a:bodyPr/>
          <a:lstStyle/>
          <a:p>
            <a:pPr lvl="0"/>
            <a:r>
              <a:rPr lang="de-DE"/>
              <a:t>Wenn Sie diese Broschüre ändern möchten, ersetzen Sie den Beispielinhalt durch Ihre eigenen Inhalte. Wenn Sie lieber ohne Vorgaben starten möchten, klicken Sie auf der Registerkarte "Start" auf die Schaltfläche "Neue Folie", um eine neue Seite einzufügen. Geben Sie nun Ihren Text und Bilder in die leeren Platzhalter ein. Wenn Sie weitere Platzhalter für Titel, Untertitel oder Text benötigen, kopieren Sie einen der vorhandenen Platzhalter, dann ziehen Sie dann den neuen Platzhalter an die gewünschte Position.</a:t>
            </a:r>
          </a:p>
          <a:p>
            <a:pPr lvl="0"/>
            <a:endParaRPr lang="de-DE"/>
          </a:p>
          <a:p>
            <a:pPr lvl="0"/>
            <a:r>
              <a:rPr lang="de-DE"/>
              <a:t>Haben Sie bemerkt, dass bereits Markierungen für die Faltung vorhanden sind? Sie sind kaum sichtbar. Wenn sie jedoch nicht in Ihrer Broschüre vorhanden sein sollen, wählen Sie sie aus, und löschen Sie sie dann, bevor Sie drucken.</a:t>
            </a:r>
          </a:p>
        </p:txBody>
      </p:sp>
      <p:sp>
        <p:nvSpPr>
          <p:cNvPr id="4" name="Foliennummernplatzhalter 3"/>
          <p:cNvSpPr txBox="1"/>
          <p:nvPr/>
        </p:nvSpPr>
        <p:spPr>
          <a:xfrm>
            <a:off x="3848639" y="9421036"/>
            <a:ext cx="2944281" cy="497658"/>
          </a:xfrm>
          <a:prstGeom prst="rect">
            <a:avLst/>
          </a:prstGeom>
          <a:noFill/>
          <a:ln cap="flat">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595959"/>
                </a:solidFill>
                <a:uFillTx/>
                <a:latin typeface="Constantia"/>
                <a:ea typeface=""/>
                <a:cs typeface=""/>
              </a:rPr>
              <a:t>2</a:t>
            </a:r>
          </a:p>
        </p:txBody>
      </p:sp>
    </p:spTree>
    <p:extLst>
      <p:ext uri="{BB962C8B-B14F-4D97-AF65-F5344CB8AC3E}">
        <p14:creationId xmlns:p14="http://schemas.microsoft.com/office/powerpoint/2010/main" val="3580100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ußenseite">
    <p:spTree>
      <p:nvGrpSpPr>
        <p:cNvPr id="1" name=""/>
        <p:cNvGrpSpPr/>
        <p:nvPr/>
      </p:nvGrpSpPr>
      <p:grpSpPr>
        <a:xfrm>
          <a:off x="0" y="0"/>
          <a:ext cx="0" cy="0"/>
          <a:chOff x="0" y="0"/>
          <a:chExt cx="0" cy="0"/>
        </a:xfrm>
      </p:grpSpPr>
      <p:sp>
        <p:nvSpPr>
          <p:cNvPr id="2" name="Rechteck 3"/>
          <p:cNvSpPr/>
          <p:nvPr/>
        </p:nvSpPr>
        <p:spPr>
          <a:xfrm>
            <a:off x="457200" y="457200"/>
            <a:ext cx="2359152" cy="182880"/>
          </a:xfrm>
          <a:prstGeom prst="rect">
            <a:avLst/>
          </a:prstGeom>
          <a:solidFill>
            <a:srgbClr val="6E865B"/>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onstantia"/>
              <a:ea typeface=""/>
              <a:cs typeface=""/>
            </a:endParaRPr>
          </a:p>
        </p:txBody>
      </p:sp>
      <p:sp>
        <p:nvSpPr>
          <p:cNvPr id="3" name="Rechteck 9"/>
          <p:cNvSpPr/>
          <p:nvPr/>
        </p:nvSpPr>
        <p:spPr>
          <a:xfrm>
            <a:off x="457200" y="6854397"/>
            <a:ext cx="2359152" cy="457200"/>
          </a:xfrm>
          <a:prstGeom prst="rect">
            <a:avLst/>
          </a:prstGeom>
          <a:solidFill>
            <a:srgbClr val="6E865B"/>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onstantia"/>
              <a:ea typeface=""/>
              <a:cs typeface=""/>
            </a:endParaRPr>
          </a:p>
        </p:txBody>
      </p:sp>
      <p:sp>
        <p:nvSpPr>
          <p:cNvPr id="4" name="Rechteck 10"/>
          <p:cNvSpPr/>
          <p:nvPr/>
        </p:nvSpPr>
        <p:spPr>
          <a:xfrm>
            <a:off x="457200" y="4736592"/>
            <a:ext cx="2359152" cy="2075688"/>
          </a:xfrm>
          <a:prstGeom prst="rect">
            <a:avLst/>
          </a:prstGeom>
          <a:solidFill>
            <a:srgbClr val="94AA82"/>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3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onstantia"/>
              <a:ea typeface=""/>
              <a:cs typeface=""/>
            </a:endParaRPr>
          </a:p>
        </p:txBody>
      </p:sp>
      <p:sp>
        <p:nvSpPr>
          <p:cNvPr id="5" name="Bildplatzhalter 11"/>
          <p:cNvSpPr txBox="1">
            <a:spLocks noGrp="1"/>
          </p:cNvSpPr>
          <p:nvPr>
            <p:ph type="pic" idx="4294967295"/>
          </p:nvPr>
        </p:nvSpPr>
        <p:spPr>
          <a:xfrm>
            <a:off x="457200" y="685800"/>
            <a:ext cx="2359152" cy="4005072"/>
          </a:xfrm>
        </p:spPr>
        <p:txBody>
          <a:bodyPr tIns="1097280" anchorCtr="1"/>
          <a:lstStyle>
            <a:lvl1pPr marL="0" indent="0" algn="ctr">
              <a:buNone/>
              <a:defRPr/>
            </a:lvl1pPr>
          </a:lstStyle>
          <a:p>
            <a:pPr lvl="0"/>
            <a:r>
              <a:rPr lang="de-DE"/>
              <a:t>Klicken Sie, um ein Bild hinzuzufügen.</a:t>
            </a:r>
          </a:p>
        </p:txBody>
      </p:sp>
      <p:sp>
        <p:nvSpPr>
          <p:cNvPr id="6" name="Rechteck 12"/>
          <p:cNvSpPr/>
          <p:nvPr/>
        </p:nvSpPr>
        <p:spPr>
          <a:xfrm>
            <a:off x="3758183" y="457200"/>
            <a:ext cx="2450592" cy="182880"/>
          </a:xfrm>
          <a:prstGeom prst="rect">
            <a:avLst/>
          </a:prstGeom>
          <a:solidFill>
            <a:srgbClr val="6886BC"/>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onstantia"/>
              <a:ea typeface=""/>
              <a:cs typeface=""/>
            </a:endParaRPr>
          </a:p>
        </p:txBody>
      </p:sp>
      <p:sp>
        <p:nvSpPr>
          <p:cNvPr id="7" name="Rechteck 13"/>
          <p:cNvSpPr/>
          <p:nvPr/>
        </p:nvSpPr>
        <p:spPr>
          <a:xfrm>
            <a:off x="3758183" y="6854397"/>
            <a:ext cx="2450592" cy="457200"/>
          </a:xfrm>
          <a:prstGeom prst="rect">
            <a:avLst/>
          </a:prstGeom>
          <a:solidFill>
            <a:srgbClr val="6886BC"/>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onstantia"/>
              <a:ea typeface=""/>
              <a:cs typeface=""/>
            </a:endParaRPr>
          </a:p>
        </p:txBody>
      </p:sp>
      <p:sp>
        <p:nvSpPr>
          <p:cNvPr id="8" name="Bildplatzhalter 11"/>
          <p:cNvSpPr txBox="1">
            <a:spLocks noGrp="1"/>
          </p:cNvSpPr>
          <p:nvPr>
            <p:ph type="pic" idx="4294967295"/>
          </p:nvPr>
        </p:nvSpPr>
        <p:spPr>
          <a:xfrm>
            <a:off x="3758183" y="685800"/>
            <a:ext cx="2450592" cy="4005072"/>
          </a:xfrm>
        </p:spPr>
        <p:txBody>
          <a:bodyPr tIns="1097280" anchorCtr="1"/>
          <a:lstStyle>
            <a:lvl1pPr marL="0" indent="0" algn="ctr">
              <a:buNone/>
              <a:defRPr/>
            </a:lvl1pPr>
          </a:lstStyle>
          <a:p>
            <a:pPr lvl="0"/>
            <a:r>
              <a:rPr lang="de-DE"/>
              <a:t>Klicken Sie, um ein Bild hinzuzufügen.</a:t>
            </a:r>
          </a:p>
        </p:txBody>
      </p:sp>
      <p:sp>
        <p:nvSpPr>
          <p:cNvPr id="9" name="Rechteck 15"/>
          <p:cNvSpPr/>
          <p:nvPr/>
        </p:nvSpPr>
        <p:spPr>
          <a:xfrm>
            <a:off x="7141464" y="457200"/>
            <a:ext cx="2450592" cy="182880"/>
          </a:xfrm>
          <a:prstGeom prst="rect">
            <a:avLst/>
          </a:prstGeom>
          <a:solidFill>
            <a:srgbClr val="6886BC"/>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onstantia"/>
              <a:ea typeface=""/>
              <a:cs typeface=""/>
            </a:endParaRPr>
          </a:p>
        </p:txBody>
      </p:sp>
      <p:sp>
        <p:nvSpPr>
          <p:cNvPr id="10" name="Rechteck 16"/>
          <p:cNvSpPr/>
          <p:nvPr/>
        </p:nvSpPr>
        <p:spPr>
          <a:xfrm>
            <a:off x="7141464" y="6854397"/>
            <a:ext cx="2450592" cy="457200"/>
          </a:xfrm>
          <a:prstGeom prst="rect">
            <a:avLst/>
          </a:prstGeom>
          <a:solidFill>
            <a:srgbClr val="6886BC"/>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onstantia"/>
              <a:ea typeface=""/>
              <a:cs typeface=""/>
            </a:endParaRPr>
          </a:p>
        </p:txBody>
      </p:sp>
      <p:sp>
        <p:nvSpPr>
          <p:cNvPr id="11" name="Bildplatzhalter 11"/>
          <p:cNvSpPr txBox="1">
            <a:spLocks noGrp="1"/>
          </p:cNvSpPr>
          <p:nvPr>
            <p:ph type="pic" idx="4294967295"/>
          </p:nvPr>
        </p:nvSpPr>
        <p:spPr>
          <a:xfrm>
            <a:off x="7141464" y="2084832"/>
            <a:ext cx="2450592" cy="4727448"/>
          </a:xfrm>
        </p:spPr>
        <p:txBody>
          <a:bodyPr tIns="1097280" anchorCtr="1"/>
          <a:lstStyle>
            <a:lvl1pPr marL="0" indent="0" algn="ctr">
              <a:buNone/>
              <a:defRPr/>
            </a:lvl1pPr>
          </a:lstStyle>
          <a:p>
            <a:pPr lvl="0"/>
            <a:r>
              <a:rPr lang="de-DE"/>
              <a:t>Klicken Sie, um ein Bild hinzuzufügen.</a:t>
            </a:r>
          </a:p>
        </p:txBody>
      </p:sp>
      <p:sp>
        <p:nvSpPr>
          <p:cNvPr id="12" name="Rechteck 19"/>
          <p:cNvSpPr/>
          <p:nvPr/>
        </p:nvSpPr>
        <p:spPr>
          <a:xfrm>
            <a:off x="7141464" y="1901952"/>
            <a:ext cx="2450592" cy="146304"/>
          </a:xfrm>
          <a:prstGeom prst="rect">
            <a:avLst/>
          </a:prstGeom>
          <a:solidFill>
            <a:srgbClr val="A4B6D7"/>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onstantia"/>
              <a:ea typeface=""/>
              <a:cs typeface=""/>
            </a:endParaRPr>
          </a:p>
        </p:txBody>
      </p:sp>
      <p:sp>
        <p:nvSpPr>
          <p:cNvPr id="13" name="Textplatzhalter 21"/>
          <p:cNvSpPr txBox="1">
            <a:spLocks noGrp="1"/>
          </p:cNvSpPr>
          <p:nvPr>
            <p:ph type="body" idx="4294967295"/>
          </p:nvPr>
        </p:nvSpPr>
        <p:spPr>
          <a:xfrm>
            <a:off x="7142158" y="639759"/>
            <a:ext cx="2449513" cy="1262064"/>
          </a:xfrm>
        </p:spPr>
        <p:txBody>
          <a:bodyPr anchor="ctr" anchorCtr="1">
            <a:noAutofit/>
          </a:bodyPr>
          <a:lstStyle>
            <a:lvl1pPr marL="0" indent="0" algn="ctr">
              <a:lnSpc>
                <a:spcPct val="85000"/>
              </a:lnSpc>
              <a:spcBef>
                <a:spcPts val="0"/>
              </a:spcBef>
              <a:buNone/>
              <a:defRPr sz="3600">
                <a:solidFill>
                  <a:srgbClr val="000000"/>
                </a:solidFill>
              </a:defRPr>
            </a:lvl1pPr>
          </a:lstStyle>
          <a:p>
            <a:pPr lvl="0"/>
            <a:r>
              <a:rPr lang="de-DE"/>
              <a:t>Geschäft</a:t>
            </a:r>
            <a:br>
              <a:rPr lang="de-DE"/>
            </a:br>
            <a:r>
              <a:rPr lang="de-DE"/>
              <a:t>Name</a:t>
            </a:r>
          </a:p>
        </p:txBody>
      </p:sp>
      <p:sp>
        <p:nvSpPr>
          <p:cNvPr id="14" name="Textplatzhalter 21"/>
          <p:cNvSpPr txBox="1">
            <a:spLocks noGrp="1"/>
          </p:cNvSpPr>
          <p:nvPr>
            <p:ph type="body" idx="4294967295"/>
          </p:nvPr>
        </p:nvSpPr>
        <p:spPr>
          <a:xfrm>
            <a:off x="3758183" y="4965704"/>
            <a:ext cx="2449513" cy="500231"/>
          </a:xfrm>
        </p:spPr>
        <p:txBody>
          <a:bodyPr anchor="b" anchorCtr="1">
            <a:noAutofit/>
          </a:bodyPr>
          <a:lstStyle>
            <a:lvl1pPr marL="0" indent="0" algn="ctr">
              <a:lnSpc>
                <a:spcPct val="85000"/>
              </a:lnSpc>
              <a:spcBef>
                <a:spcPts val="0"/>
              </a:spcBef>
              <a:buNone/>
              <a:defRPr sz="1600">
                <a:solidFill>
                  <a:srgbClr val="6886BC"/>
                </a:solidFill>
              </a:defRPr>
            </a:lvl1pPr>
          </a:lstStyle>
          <a:p>
            <a:pPr lvl="0"/>
            <a:r>
              <a:rPr lang="de-DE"/>
              <a:t>Firmenname</a:t>
            </a:r>
          </a:p>
        </p:txBody>
      </p:sp>
      <p:sp>
        <p:nvSpPr>
          <p:cNvPr id="15" name="Textplatzhalter 21"/>
          <p:cNvSpPr txBox="1">
            <a:spLocks noGrp="1"/>
          </p:cNvSpPr>
          <p:nvPr>
            <p:ph type="body" idx="4294967295"/>
          </p:nvPr>
        </p:nvSpPr>
        <p:spPr>
          <a:xfrm>
            <a:off x="3758183" y="5465707"/>
            <a:ext cx="2449513" cy="973186"/>
          </a:xfrm>
        </p:spPr>
        <p:txBody>
          <a:bodyPr anchorCtr="1">
            <a:noAutofit/>
          </a:bodyPr>
          <a:lstStyle>
            <a:lvl1pPr marL="0" indent="0" algn="ctr">
              <a:lnSpc>
                <a:spcPct val="100000"/>
              </a:lnSpc>
              <a:spcBef>
                <a:spcPts val="0"/>
              </a:spcBef>
              <a:buNone/>
              <a:defRPr sz="1100"/>
            </a:lvl1pPr>
          </a:lstStyle>
          <a:p>
            <a:pPr lvl="0"/>
            <a:r>
              <a:rPr lang="de-DE"/>
              <a:t>Geschäftskontaktinformationen</a:t>
            </a:r>
          </a:p>
        </p:txBody>
      </p:sp>
      <p:sp>
        <p:nvSpPr>
          <p:cNvPr id="16" name="Textplatzhalter 21"/>
          <p:cNvSpPr txBox="1">
            <a:spLocks noGrp="1"/>
          </p:cNvSpPr>
          <p:nvPr>
            <p:ph type="body" idx="4294967295"/>
          </p:nvPr>
        </p:nvSpPr>
        <p:spPr>
          <a:xfrm>
            <a:off x="3758183" y="6854397"/>
            <a:ext cx="2449513" cy="448348"/>
          </a:xfrm>
        </p:spPr>
        <p:txBody>
          <a:bodyPr anchor="ctr" anchorCtr="1">
            <a:noAutofit/>
          </a:bodyPr>
          <a:lstStyle>
            <a:lvl1pPr marL="0" indent="0" algn="ctr">
              <a:lnSpc>
                <a:spcPct val="100000"/>
              </a:lnSpc>
              <a:spcBef>
                <a:spcPts val="0"/>
              </a:spcBef>
              <a:buNone/>
              <a:defRPr sz="1100">
                <a:solidFill>
                  <a:srgbClr val="FFFFFF"/>
                </a:solidFill>
              </a:defRPr>
            </a:lvl1pPr>
          </a:lstStyle>
          <a:p>
            <a:pPr lvl="0"/>
            <a:r>
              <a:rPr lang="de-DE"/>
              <a:t>Website-URL</a:t>
            </a:r>
          </a:p>
        </p:txBody>
      </p:sp>
      <p:sp>
        <p:nvSpPr>
          <p:cNvPr id="17" name="Textplatzhalter 21"/>
          <p:cNvSpPr txBox="1">
            <a:spLocks noGrp="1"/>
          </p:cNvSpPr>
          <p:nvPr>
            <p:ph type="body" idx="4294967295"/>
          </p:nvPr>
        </p:nvSpPr>
        <p:spPr>
          <a:xfrm>
            <a:off x="457200" y="4736592"/>
            <a:ext cx="2359152" cy="2075688"/>
          </a:xfrm>
        </p:spPr>
        <p:txBody>
          <a:bodyPr lIns="182880" rIns="182880" anchor="ctr">
            <a:noAutofit/>
          </a:bodyPr>
          <a:lstStyle>
            <a:lvl1pPr marL="0" indent="0">
              <a:lnSpc>
                <a:spcPct val="130000"/>
              </a:lnSpc>
              <a:spcBef>
                <a:spcPts val="0"/>
              </a:spcBef>
              <a:buNone/>
              <a:defRPr sz="1100">
                <a:solidFill>
                  <a:srgbClr val="FFFFFF"/>
                </a:solidFill>
              </a:defRPr>
            </a:lvl1pPr>
          </a:lstStyle>
          <a:p>
            <a:pPr lvl="0"/>
            <a:r>
              <a:rPr lang="de-DE"/>
              <a:t>Klicken Sie, um Text hinzuzufügen.</a:t>
            </a:r>
          </a:p>
        </p:txBody>
      </p:sp>
    </p:spTree>
    <p:extLst>
      <p:ext uri="{BB962C8B-B14F-4D97-AF65-F5344CB8AC3E}">
        <p14:creationId xmlns:p14="http://schemas.microsoft.com/office/powerpoint/2010/main" val="752565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nenseite">
    <p:spTree>
      <p:nvGrpSpPr>
        <p:cNvPr id="1" name=""/>
        <p:cNvGrpSpPr/>
        <p:nvPr/>
      </p:nvGrpSpPr>
      <p:grpSpPr>
        <a:xfrm>
          <a:off x="0" y="0"/>
          <a:ext cx="0" cy="0"/>
          <a:chOff x="0" y="0"/>
          <a:chExt cx="0" cy="0"/>
        </a:xfrm>
      </p:grpSpPr>
      <p:sp>
        <p:nvSpPr>
          <p:cNvPr id="2" name="Rechteck 31"/>
          <p:cNvSpPr/>
          <p:nvPr/>
        </p:nvSpPr>
        <p:spPr>
          <a:xfrm>
            <a:off x="3849624" y="685800"/>
            <a:ext cx="2450592" cy="3950390"/>
          </a:xfrm>
          <a:prstGeom prst="rect">
            <a:avLst/>
          </a:prstGeom>
          <a:solidFill>
            <a:srgbClr val="EAEEE6"/>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onstantia"/>
              <a:ea typeface=""/>
              <a:cs typeface=""/>
            </a:endParaRPr>
          </a:p>
        </p:txBody>
      </p:sp>
      <p:sp>
        <p:nvSpPr>
          <p:cNvPr id="3" name="Rechteck 3"/>
          <p:cNvSpPr/>
          <p:nvPr/>
        </p:nvSpPr>
        <p:spPr>
          <a:xfrm>
            <a:off x="457200" y="457200"/>
            <a:ext cx="2450592" cy="182880"/>
          </a:xfrm>
          <a:prstGeom prst="rect">
            <a:avLst/>
          </a:prstGeom>
          <a:solidFill>
            <a:srgbClr val="6886BC"/>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onstantia"/>
              <a:ea typeface=""/>
              <a:cs typeface=""/>
            </a:endParaRPr>
          </a:p>
        </p:txBody>
      </p:sp>
      <p:sp>
        <p:nvSpPr>
          <p:cNvPr id="4" name="Rechteck 9"/>
          <p:cNvSpPr/>
          <p:nvPr/>
        </p:nvSpPr>
        <p:spPr>
          <a:xfrm>
            <a:off x="457200" y="6854397"/>
            <a:ext cx="2450592" cy="457200"/>
          </a:xfrm>
          <a:prstGeom prst="rect">
            <a:avLst/>
          </a:prstGeom>
          <a:solidFill>
            <a:srgbClr val="6886BC"/>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onstantia"/>
              <a:ea typeface=""/>
              <a:cs typeface=""/>
            </a:endParaRPr>
          </a:p>
        </p:txBody>
      </p:sp>
      <p:sp>
        <p:nvSpPr>
          <p:cNvPr id="5" name="Bildplatzhalter 11"/>
          <p:cNvSpPr txBox="1">
            <a:spLocks noGrp="1"/>
          </p:cNvSpPr>
          <p:nvPr>
            <p:ph type="pic" idx="4294967295"/>
          </p:nvPr>
        </p:nvSpPr>
        <p:spPr>
          <a:xfrm>
            <a:off x="457200" y="685800"/>
            <a:ext cx="2450592" cy="2276856"/>
          </a:xfrm>
        </p:spPr>
        <p:txBody>
          <a:bodyPr tIns="457200" anchorCtr="1"/>
          <a:lstStyle>
            <a:lvl1pPr marL="0" indent="0" algn="ctr">
              <a:buNone/>
              <a:defRPr/>
            </a:lvl1pPr>
          </a:lstStyle>
          <a:p>
            <a:pPr lvl="0"/>
            <a:r>
              <a:rPr lang="de-DE"/>
              <a:t>Klicken Sie, um ein Bild hinzuzufügen.</a:t>
            </a:r>
          </a:p>
        </p:txBody>
      </p:sp>
      <p:sp>
        <p:nvSpPr>
          <p:cNvPr id="6" name="Rechteck 12"/>
          <p:cNvSpPr/>
          <p:nvPr/>
        </p:nvSpPr>
        <p:spPr>
          <a:xfrm>
            <a:off x="3849624" y="457200"/>
            <a:ext cx="2450592" cy="182880"/>
          </a:xfrm>
          <a:prstGeom prst="rect">
            <a:avLst/>
          </a:prstGeom>
          <a:solidFill>
            <a:srgbClr val="6E865B"/>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onstantia"/>
              <a:ea typeface=""/>
              <a:cs typeface=""/>
            </a:endParaRPr>
          </a:p>
        </p:txBody>
      </p:sp>
      <p:sp>
        <p:nvSpPr>
          <p:cNvPr id="7" name="Rechteck 13"/>
          <p:cNvSpPr/>
          <p:nvPr/>
        </p:nvSpPr>
        <p:spPr>
          <a:xfrm>
            <a:off x="3849624" y="6854397"/>
            <a:ext cx="2450592" cy="457200"/>
          </a:xfrm>
          <a:prstGeom prst="rect">
            <a:avLst/>
          </a:prstGeom>
          <a:solidFill>
            <a:srgbClr val="6E865B"/>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onstantia"/>
              <a:ea typeface=""/>
              <a:cs typeface=""/>
            </a:endParaRPr>
          </a:p>
        </p:txBody>
      </p:sp>
      <p:sp>
        <p:nvSpPr>
          <p:cNvPr id="8" name="Rechteck 15"/>
          <p:cNvSpPr/>
          <p:nvPr/>
        </p:nvSpPr>
        <p:spPr>
          <a:xfrm>
            <a:off x="7232904" y="457200"/>
            <a:ext cx="2359152" cy="182880"/>
          </a:xfrm>
          <a:prstGeom prst="rect">
            <a:avLst/>
          </a:prstGeom>
          <a:solidFill>
            <a:srgbClr val="6886BC"/>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onstantia"/>
              <a:ea typeface=""/>
              <a:cs typeface=""/>
            </a:endParaRPr>
          </a:p>
        </p:txBody>
      </p:sp>
      <p:sp>
        <p:nvSpPr>
          <p:cNvPr id="9" name="Rechteck 16"/>
          <p:cNvSpPr/>
          <p:nvPr/>
        </p:nvSpPr>
        <p:spPr>
          <a:xfrm>
            <a:off x="7232904" y="6854397"/>
            <a:ext cx="2359152" cy="457200"/>
          </a:xfrm>
          <a:prstGeom prst="rect">
            <a:avLst/>
          </a:prstGeom>
          <a:solidFill>
            <a:srgbClr val="6886BC"/>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onstantia"/>
              <a:ea typeface=""/>
              <a:cs typeface=""/>
            </a:endParaRPr>
          </a:p>
        </p:txBody>
      </p:sp>
      <p:sp>
        <p:nvSpPr>
          <p:cNvPr id="10" name="Textplatzhalter 21"/>
          <p:cNvSpPr txBox="1">
            <a:spLocks noGrp="1"/>
          </p:cNvSpPr>
          <p:nvPr>
            <p:ph type="body" idx="4294967295"/>
          </p:nvPr>
        </p:nvSpPr>
        <p:spPr>
          <a:xfrm>
            <a:off x="457200" y="3004773"/>
            <a:ext cx="2450592" cy="662354"/>
          </a:xfrm>
        </p:spPr>
        <p:txBody>
          <a:bodyPr bIns="0" anchor="b">
            <a:noAutofit/>
          </a:bodyPr>
          <a:lstStyle>
            <a:lvl1pPr marL="0" indent="0">
              <a:lnSpc>
                <a:spcPct val="114000"/>
              </a:lnSpc>
              <a:spcBef>
                <a:spcPts val="800"/>
              </a:spcBef>
              <a:buNone/>
              <a:defRPr>
                <a:solidFill>
                  <a:srgbClr val="6886BC"/>
                </a:solidFill>
              </a:defRPr>
            </a:lvl1pPr>
          </a:lstStyle>
          <a:p>
            <a:pPr lvl="0"/>
            <a:r>
              <a:rPr lang="de-DE"/>
              <a:t>Klicken Sie, um Text hinzuzufügen.</a:t>
            </a:r>
          </a:p>
        </p:txBody>
      </p:sp>
      <p:sp>
        <p:nvSpPr>
          <p:cNvPr id="11" name="Textplatzhalter 21"/>
          <p:cNvSpPr txBox="1">
            <a:spLocks noGrp="1"/>
          </p:cNvSpPr>
          <p:nvPr>
            <p:ph type="body" idx="4294967295"/>
          </p:nvPr>
        </p:nvSpPr>
        <p:spPr>
          <a:xfrm>
            <a:off x="4114800" y="914400"/>
            <a:ext cx="1943100" cy="3352803"/>
          </a:xfrm>
        </p:spPr>
        <p:txBody>
          <a:bodyPr tIns="91440" bIns="91440" anchor="ctr">
            <a:noAutofit/>
          </a:bodyPr>
          <a:lstStyle>
            <a:lvl1pPr marL="0" indent="0">
              <a:lnSpc>
                <a:spcPct val="130000"/>
              </a:lnSpc>
              <a:spcBef>
                <a:spcPts val="800"/>
              </a:spcBef>
              <a:buNone/>
              <a:defRPr sz="1600">
                <a:solidFill>
                  <a:srgbClr val="6E865B"/>
                </a:solidFill>
              </a:defRPr>
            </a:lvl1pPr>
          </a:lstStyle>
          <a:p>
            <a:pPr lvl="0"/>
            <a:r>
              <a:rPr lang="de-DE"/>
              <a:t>Klicken Sie, um Text hinzuzufügen.</a:t>
            </a:r>
          </a:p>
        </p:txBody>
      </p:sp>
      <p:sp>
        <p:nvSpPr>
          <p:cNvPr id="12" name="Bildplatzhalter 11"/>
          <p:cNvSpPr txBox="1">
            <a:spLocks noGrp="1"/>
          </p:cNvSpPr>
          <p:nvPr>
            <p:ph type="pic" idx="4294967295"/>
          </p:nvPr>
        </p:nvSpPr>
        <p:spPr>
          <a:xfrm>
            <a:off x="3849624" y="4690588"/>
            <a:ext cx="2450592" cy="2110627"/>
          </a:xfrm>
        </p:spPr>
        <p:txBody>
          <a:bodyPr tIns="457200" anchorCtr="1"/>
          <a:lstStyle>
            <a:lvl1pPr marL="0" indent="0" algn="ctr">
              <a:buNone/>
              <a:defRPr/>
            </a:lvl1pPr>
          </a:lstStyle>
          <a:p>
            <a:pPr lvl="0"/>
            <a:r>
              <a:rPr lang="de-DE"/>
              <a:t>Klicken Sie, um ein Bild hinzuzufügen.</a:t>
            </a:r>
          </a:p>
        </p:txBody>
      </p:sp>
      <p:sp>
        <p:nvSpPr>
          <p:cNvPr id="13" name="Textplatzhalter 21"/>
          <p:cNvSpPr txBox="1">
            <a:spLocks noGrp="1"/>
          </p:cNvSpPr>
          <p:nvPr>
            <p:ph type="body" idx="4294967295"/>
          </p:nvPr>
        </p:nvSpPr>
        <p:spPr>
          <a:xfrm>
            <a:off x="7235574" y="4507662"/>
            <a:ext cx="2359152" cy="356616"/>
          </a:xfrm>
        </p:spPr>
        <p:txBody>
          <a:bodyPr bIns="0" anchor="b">
            <a:noAutofit/>
          </a:bodyPr>
          <a:lstStyle>
            <a:lvl1pPr marL="0" indent="0">
              <a:lnSpc>
                <a:spcPct val="114000"/>
              </a:lnSpc>
              <a:spcBef>
                <a:spcPts val="800"/>
              </a:spcBef>
              <a:buNone/>
              <a:defRPr sz="1200">
                <a:solidFill>
                  <a:srgbClr val="6886BC"/>
                </a:solidFill>
              </a:defRPr>
            </a:lvl1pPr>
          </a:lstStyle>
          <a:p>
            <a:pPr lvl="0"/>
            <a:r>
              <a:rPr lang="de-DE"/>
              <a:t>Klicken Sie, um Text hinzuzufügen.</a:t>
            </a:r>
          </a:p>
        </p:txBody>
      </p:sp>
      <p:sp>
        <p:nvSpPr>
          <p:cNvPr id="14" name="Textplatzhalter 21"/>
          <p:cNvSpPr txBox="1">
            <a:spLocks noGrp="1"/>
          </p:cNvSpPr>
          <p:nvPr>
            <p:ph type="body" idx="4294967295"/>
          </p:nvPr>
        </p:nvSpPr>
        <p:spPr>
          <a:xfrm>
            <a:off x="7235574" y="2731084"/>
            <a:ext cx="2359152" cy="360346"/>
          </a:xfrm>
        </p:spPr>
        <p:txBody>
          <a:bodyPr bIns="0" anchor="b">
            <a:noAutofit/>
          </a:bodyPr>
          <a:lstStyle>
            <a:lvl1pPr marL="0" indent="0">
              <a:lnSpc>
                <a:spcPct val="114000"/>
              </a:lnSpc>
              <a:spcBef>
                <a:spcPts val="800"/>
              </a:spcBef>
              <a:buNone/>
              <a:defRPr sz="1200">
                <a:solidFill>
                  <a:srgbClr val="6886BC"/>
                </a:solidFill>
              </a:defRPr>
            </a:lvl1pPr>
          </a:lstStyle>
          <a:p>
            <a:pPr lvl="0"/>
            <a:r>
              <a:rPr lang="de-DE"/>
              <a:t>Klicken Sie, um Text hinzuzufügen.</a:t>
            </a:r>
          </a:p>
        </p:txBody>
      </p:sp>
      <p:sp>
        <p:nvSpPr>
          <p:cNvPr id="15" name="Textplatzhalter 21"/>
          <p:cNvSpPr txBox="1">
            <a:spLocks noGrp="1"/>
          </p:cNvSpPr>
          <p:nvPr>
            <p:ph type="body" idx="4294967295"/>
          </p:nvPr>
        </p:nvSpPr>
        <p:spPr>
          <a:xfrm>
            <a:off x="7235574" y="807022"/>
            <a:ext cx="2359152" cy="356616"/>
          </a:xfrm>
        </p:spPr>
        <p:txBody>
          <a:bodyPr bIns="0" anchor="b">
            <a:noAutofit/>
          </a:bodyPr>
          <a:lstStyle>
            <a:lvl1pPr marL="0" indent="0">
              <a:lnSpc>
                <a:spcPct val="114000"/>
              </a:lnSpc>
              <a:spcBef>
                <a:spcPts val="800"/>
              </a:spcBef>
              <a:buNone/>
              <a:defRPr sz="1200">
                <a:solidFill>
                  <a:srgbClr val="6886BC"/>
                </a:solidFill>
              </a:defRPr>
            </a:lvl1pPr>
          </a:lstStyle>
          <a:p>
            <a:pPr lvl="0"/>
            <a:r>
              <a:rPr lang="de-DE"/>
              <a:t>Klicken Sie, um Text hinzuzufügen.</a:t>
            </a:r>
          </a:p>
        </p:txBody>
      </p:sp>
      <p:sp>
        <p:nvSpPr>
          <p:cNvPr id="16" name="Textplatzhalter 21"/>
          <p:cNvSpPr txBox="1">
            <a:spLocks noGrp="1"/>
          </p:cNvSpPr>
          <p:nvPr>
            <p:ph type="body" idx="4294967295"/>
          </p:nvPr>
        </p:nvSpPr>
        <p:spPr>
          <a:xfrm>
            <a:off x="457200" y="3704133"/>
            <a:ext cx="2450592" cy="3074221"/>
          </a:xfrm>
        </p:spPr>
        <p:txBody>
          <a:bodyPr>
            <a:noAutofit/>
          </a:bodyPr>
          <a:lstStyle>
            <a:lvl1pPr marL="182880" indent="-182880">
              <a:lnSpc>
                <a:spcPct val="100000"/>
              </a:lnSpc>
              <a:spcBef>
                <a:spcPts val="600"/>
              </a:spcBef>
              <a:defRPr sz="900"/>
            </a:lvl1pPr>
          </a:lstStyle>
          <a:p>
            <a:pPr lvl="0"/>
            <a:r>
              <a:rPr lang="de-DE"/>
              <a:t>Klicken Sie, um Text hinzuzufügen.</a:t>
            </a:r>
          </a:p>
        </p:txBody>
      </p:sp>
      <p:sp>
        <p:nvSpPr>
          <p:cNvPr id="17" name="Textplatzhalter 21"/>
          <p:cNvSpPr txBox="1">
            <a:spLocks noGrp="1"/>
          </p:cNvSpPr>
          <p:nvPr>
            <p:ph type="body" idx="4294967295"/>
          </p:nvPr>
        </p:nvSpPr>
        <p:spPr>
          <a:xfrm>
            <a:off x="7235574" y="1170441"/>
            <a:ext cx="2359152" cy="1560643"/>
          </a:xfrm>
        </p:spPr>
        <p:txBody>
          <a:bodyPr>
            <a:noAutofit/>
          </a:bodyPr>
          <a:lstStyle>
            <a:lvl1pPr marL="182880" indent="-182880">
              <a:lnSpc>
                <a:spcPct val="100000"/>
              </a:lnSpc>
              <a:spcBef>
                <a:spcPts val="600"/>
              </a:spcBef>
              <a:defRPr sz="900"/>
            </a:lvl1pPr>
          </a:lstStyle>
          <a:p>
            <a:pPr lvl="0"/>
            <a:r>
              <a:rPr lang="de-DE"/>
              <a:t>Klicken Sie, um Text hinzuzufügen.</a:t>
            </a:r>
          </a:p>
        </p:txBody>
      </p:sp>
      <p:sp>
        <p:nvSpPr>
          <p:cNvPr id="18" name="Textplatzhalter 21"/>
          <p:cNvSpPr txBox="1">
            <a:spLocks noGrp="1"/>
          </p:cNvSpPr>
          <p:nvPr>
            <p:ph type="body" idx="4294967295"/>
          </p:nvPr>
        </p:nvSpPr>
        <p:spPr>
          <a:xfrm>
            <a:off x="7235574" y="3091440"/>
            <a:ext cx="2359152" cy="1393179"/>
          </a:xfrm>
        </p:spPr>
        <p:txBody>
          <a:bodyPr>
            <a:noAutofit/>
          </a:bodyPr>
          <a:lstStyle>
            <a:lvl1pPr marL="182880" indent="-182880">
              <a:lnSpc>
                <a:spcPct val="100000"/>
              </a:lnSpc>
              <a:spcBef>
                <a:spcPts val="600"/>
              </a:spcBef>
              <a:defRPr sz="900"/>
            </a:lvl1pPr>
          </a:lstStyle>
          <a:p>
            <a:pPr lvl="0"/>
            <a:r>
              <a:rPr lang="de-DE"/>
              <a:t>Klicken Sie, um Text hinzuzufügen.</a:t>
            </a:r>
          </a:p>
        </p:txBody>
      </p:sp>
      <p:sp>
        <p:nvSpPr>
          <p:cNvPr id="19" name="Textplatzhalter 21"/>
          <p:cNvSpPr txBox="1">
            <a:spLocks noGrp="1"/>
          </p:cNvSpPr>
          <p:nvPr>
            <p:ph type="body" idx="4294967295"/>
          </p:nvPr>
        </p:nvSpPr>
        <p:spPr>
          <a:xfrm>
            <a:off x="7235574" y="4873249"/>
            <a:ext cx="2359152" cy="1905106"/>
          </a:xfrm>
        </p:spPr>
        <p:txBody>
          <a:bodyPr>
            <a:noAutofit/>
          </a:bodyPr>
          <a:lstStyle>
            <a:lvl1pPr marL="182880" indent="-182880">
              <a:lnSpc>
                <a:spcPct val="100000"/>
              </a:lnSpc>
              <a:spcBef>
                <a:spcPts val="600"/>
              </a:spcBef>
              <a:defRPr sz="900"/>
            </a:lvl1pPr>
          </a:lstStyle>
          <a:p>
            <a:pPr lvl="0"/>
            <a:r>
              <a:rPr lang="de-DE"/>
              <a:t>Klicken Sie, um Text hinzuzufügen.</a:t>
            </a:r>
          </a:p>
        </p:txBody>
      </p:sp>
    </p:spTree>
    <p:extLst>
      <p:ext uri="{BB962C8B-B14F-4D97-AF65-F5344CB8AC3E}">
        <p14:creationId xmlns:p14="http://schemas.microsoft.com/office/powerpoint/2010/main" val="3838474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platzhalter 1"/>
          <p:cNvSpPr txBox="1">
            <a:spLocks noGrp="1"/>
          </p:cNvSpPr>
          <p:nvPr>
            <p:ph type="title"/>
          </p:nvPr>
        </p:nvSpPr>
        <p:spPr>
          <a:xfrm>
            <a:off x="691515" y="413811"/>
            <a:ext cx="8675370" cy="1502304"/>
          </a:xfrm>
          <a:prstGeom prst="rect">
            <a:avLst/>
          </a:prstGeom>
          <a:noFill/>
          <a:ln>
            <a:noFill/>
          </a:ln>
        </p:spPr>
        <p:txBody>
          <a:bodyPr vert="horz" wrap="square" lIns="91440" tIns="45720" rIns="91440" bIns="45720" anchor="ctr" anchorCtr="0" compatLnSpc="1">
            <a:normAutofit/>
          </a:bodyPr>
          <a:lstStyle/>
          <a:p>
            <a:pPr lvl="0"/>
            <a:r>
              <a:rPr lang="de-DE"/>
              <a:t>Titelmasterformat durch Klicken bearbeiten</a:t>
            </a:r>
          </a:p>
        </p:txBody>
      </p:sp>
      <p:sp>
        <p:nvSpPr>
          <p:cNvPr id="3" name="Textplatzhalter 2"/>
          <p:cNvSpPr txBox="1">
            <a:spLocks noGrp="1"/>
          </p:cNvSpPr>
          <p:nvPr>
            <p:ph type="body" idx="1"/>
          </p:nvPr>
        </p:nvSpPr>
        <p:spPr>
          <a:xfrm>
            <a:off x="691515" y="2069040"/>
            <a:ext cx="8675370" cy="4931514"/>
          </a:xfrm>
          <a:prstGeom prst="rect">
            <a:avLst/>
          </a:prstGeom>
          <a:noFill/>
          <a:ln>
            <a:noFill/>
          </a:ln>
        </p:spPr>
        <p:txBody>
          <a:bodyPr vert="horz" wrap="square" lIns="91440" tIns="45720" rIns="91440" bIns="45720" anchor="t" anchorCtr="0" compatLnSpc="1">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2"/>
          </p:nvPr>
        </p:nvSpPr>
        <p:spPr>
          <a:xfrm>
            <a:off x="691515" y="7203862"/>
            <a:ext cx="2263139" cy="413811"/>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de-DE" sz="1320" b="0" i="0" u="none" strike="noStrike" kern="1200" cap="none" spc="0" baseline="0">
                <a:solidFill>
                  <a:srgbClr val="9A9A9A"/>
                </a:solidFill>
                <a:uFillTx/>
                <a:latin typeface="Constantia"/>
                <a:ea typeface=""/>
                <a:cs typeface=""/>
              </a:defRPr>
            </a:lvl1pPr>
          </a:lstStyle>
          <a:p>
            <a:pPr lvl="0"/>
            <a:fld id="{BD78C8A6-1A52-427F-A3AC-C2EB0E9DF326}" type="datetime1">
              <a:rPr lang="de-DE"/>
              <a:pPr lvl="0"/>
              <a:t>06.05.2019</a:t>
            </a:fld>
            <a:endParaRPr lang="de-DE"/>
          </a:p>
        </p:txBody>
      </p:sp>
      <p:sp>
        <p:nvSpPr>
          <p:cNvPr id="5" name="Fußzeilenplatzhalter 4"/>
          <p:cNvSpPr txBox="1">
            <a:spLocks noGrp="1"/>
          </p:cNvSpPr>
          <p:nvPr>
            <p:ph type="ftr" sz="quarter" idx="3"/>
          </p:nvPr>
        </p:nvSpPr>
        <p:spPr>
          <a:xfrm>
            <a:off x="3331845" y="7203862"/>
            <a:ext cx="3394710" cy="413811"/>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de-DE" sz="1320" b="0" i="0" u="none" strike="noStrike" kern="1200" cap="none" spc="0" baseline="0">
                <a:solidFill>
                  <a:srgbClr val="9A9A9A"/>
                </a:solidFill>
                <a:uFillTx/>
                <a:latin typeface="Constantia"/>
                <a:ea typeface=""/>
                <a:cs typeface=""/>
              </a:defRPr>
            </a:lvl1pPr>
          </a:lstStyle>
          <a:p>
            <a:pPr lvl="0"/>
            <a:endParaRPr lang="de-DE"/>
          </a:p>
        </p:txBody>
      </p:sp>
      <p:sp>
        <p:nvSpPr>
          <p:cNvPr id="6" name="Foliennummernplatzhalter 5"/>
          <p:cNvSpPr txBox="1">
            <a:spLocks noGrp="1"/>
          </p:cNvSpPr>
          <p:nvPr>
            <p:ph type="sldNum" sz="quarter" idx="4"/>
          </p:nvPr>
        </p:nvSpPr>
        <p:spPr>
          <a:xfrm>
            <a:off x="7103745" y="7203862"/>
            <a:ext cx="2263139" cy="413811"/>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de-DE" sz="1320" b="0" i="0" u="none" strike="noStrike" kern="1200" cap="none" spc="0" baseline="0">
                <a:solidFill>
                  <a:srgbClr val="9A9A9A"/>
                </a:solidFill>
                <a:uFillTx/>
                <a:latin typeface="Constantia"/>
                <a:ea typeface=""/>
                <a:cs typeface=""/>
              </a:defRPr>
            </a:lvl1pPr>
          </a:lstStyle>
          <a:p>
            <a:pPr lvl="0"/>
            <a:r>
              <a:rPr lang="de-DE"/>
              <a:t>‹Nr.›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1005840" rtl="0" fontAlgn="auto" hangingPunct="1">
        <a:lnSpc>
          <a:spcPct val="90000"/>
        </a:lnSpc>
        <a:spcBef>
          <a:spcPts val="0"/>
        </a:spcBef>
        <a:spcAft>
          <a:spcPts val="0"/>
        </a:spcAft>
        <a:buNone/>
        <a:tabLst/>
        <a:defRPr lang="de-DE" sz="3200" b="0" i="0" u="none" strike="noStrike" kern="1200" cap="none" spc="0" baseline="0">
          <a:solidFill>
            <a:srgbClr val="595959"/>
          </a:solidFill>
          <a:uFillTx/>
          <a:latin typeface="Constantia"/>
        </a:defRPr>
      </a:lvl1pPr>
    </p:titleStyle>
    <p:bodyStyle>
      <a:lvl1pPr marL="251460" marR="0" lvl="0" indent="-251460" algn="l" defTabSz="1005840" rtl="0" fontAlgn="auto" hangingPunct="1">
        <a:lnSpc>
          <a:spcPct val="90000"/>
        </a:lnSpc>
        <a:spcBef>
          <a:spcPts val="1100"/>
        </a:spcBef>
        <a:spcAft>
          <a:spcPts val="0"/>
        </a:spcAft>
        <a:buSzPct val="100000"/>
        <a:buFont typeface="Arial" pitchFamily="34"/>
        <a:buChar char="•"/>
        <a:tabLst/>
        <a:defRPr lang="de-DE" sz="2000" b="0" i="0" u="none" strike="noStrike" kern="1200" cap="none" spc="0" baseline="0">
          <a:solidFill>
            <a:srgbClr val="595959"/>
          </a:solidFill>
          <a:uFillTx/>
          <a:latin typeface="Constantia"/>
        </a:defRPr>
      </a:lvl1pPr>
      <a:lvl2pPr marL="754380" marR="0" lvl="1" indent="-251460" algn="l" defTabSz="1005840" rtl="0" fontAlgn="auto" hangingPunct="1">
        <a:lnSpc>
          <a:spcPct val="90000"/>
        </a:lnSpc>
        <a:spcBef>
          <a:spcPts val="550"/>
        </a:spcBef>
        <a:spcAft>
          <a:spcPts val="0"/>
        </a:spcAft>
        <a:buSzPct val="100000"/>
        <a:buFont typeface="Arial" pitchFamily="34"/>
        <a:buChar char="•"/>
        <a:tabLst/>
        <a:defRPr lang="de-DE" sz="1800" b="0" i="0" u="none" strike="noStrike" kern="1200" cap="none" spc="0" baseline="0">
          <a:solidFill>
            <a:srgbClr val="595959"/>
          </a:solidFill>
          <a:uFillTx/>
          <a:latin typeface="Constantia"/>
        </a:defRPr>
      </a:lvl2pPr>
      <a:lvl3pPr marL="1257300" marR="0" lvl="2" indent="-251460" algn="l" defTabSz="1005840" rtl="0" fontAlgn="auto" hangingPunct="1">
        <a:lnSpc>
          <a:spcPct val="90000"/>
        </a:lnSpc>
        <a:spcBef>
          <a:spcPts val="550"/>
        </a:spcBef>
        <a:spcAft>
          <a:spcPts val="0"/>
        </a:spcAft>
        <a:buSzPct val="100000"/>
        <a:buFont typeface="Arial" pitchFamily="34"/>
        <a:buChar char="•"/>
        <a:tabLst/>
        <a:defRPr lang="de-DE" sz="1600" b="0" i="0" u="none" strike="noStrike" kern="1200" cap="none" spc="0" baseline="0">
          <a:solidFill>
            <a:srgbClr val="595959"/>
          </a:solidFill>
          <a:uFillTx/>
          <a:latin typeface="Constantia"/>
        </a:defRPr>
      </a:lvl3pPr>
      <a:lvl4pPr marL="1760219" marR="0" lvl="3" indent="-251460" algn="l" defTabSz="1005840" rtl="0" fontAlgn="auto" hangingPunct="1">
        <a:lnSpc>
          <a:spcPct val="90000"/>
        </a:lnSpc>
        <a:spcBef>
          <a:spcPts val="550"/>
        </a:spcBef>
        <a:spcAft>
          <a:spcPts val="0"/>
        </a:spcAft>
        <a:buSzPct val="100000"/>
        <a:buFont typeface="Arial" pitchFamily="34"/>
        <a:buChar char="•"/>
        <a:tabLst/>
        <a:defRPr lang="de-DE" sz="1400" b="0" i="0" u="none" strike="noStrike" kern="1200" cap="none" spc="0" baseline="0">
          <a:solidFill>
            <a:srgbClr val="595959"/>
          </a:solidFill>
          <a:uFillTx/>
          <a:latin typeface="Constantia"/>
        </a:defRPr>
      </a:lvl4pPr>
      <a:lvl5pPr marL="2263139" marR="0" lvl="4" indent="-251460" algn="l" defTabSz="1005840" rtl="0" fontAlgn="auto" hangingPunct="1">
        <a:lnSpc>
          <a:spcPct val="90000"/>
        </a:lnSpc>
        <a:spcBef>
          <a:spcPts val="550"/>
        </a:spcBef>
        <a:spcAft>
          <a:spcPts val="0"/>
        </a:spcAft>
        <a:buSzPct val="100000"/>
        <a:buFont typeface="Arial" pitchFamily="34"/>
        <a:buChar char="•"/>
        <a:tabLst/>
        <a:defRPr lang="de-DE" sz="1400" b="0" i="0" u="none" strike="noStrike" kern="1200" cap="none" spc="0" baseline="0">
          <a:solidFill>
            <a:srgbClr val="595959"/>
          </a:solidFill>
          <a:uFillTx/>
          <a:latin typeface="Constanti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extfeld 8"/>
          <p:cNvSpPr txBox="1"/>
          <p:nvPr/>
        </p:nvSpPr>
        <p:spPr>
          <a:xfrm>
            <a:off x="3856674" y="683175"/>
            <a:ext cx="2436491" cy="6106509"/>
          </a:xfrm>
          <a:prstGeom prst="rect">
            <a:avLst/>
          </a:prstGeom>
          <a:solidFill>
            <a:srgbClr val="C7D6BE"/>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000000"/>
              </a:solidFill>
              <a:uFillTx/>
              <a:latin typeface="Calibri"/>
              <a:ea typeface=""/>
              <a:cs typeface=""/>
            </a:endParaRPr>
          </a:p>
        </p:txBody>
      </p:sp>
      <p:sp>
        <p:nvSpPr>
          <p:cNvPr id="3" name="Textplatzhalter 9"/>
          <p:cNvSpPr/>
          <p:nvPr/>
        </p:nvSpPr>
        <p:spPr>
          <a:xfrm>
            <a:off x="7286780" y="3681984"/>
            <a:ext cx="2287618" cy="2834423"/>
          </a:xfrm>
          <a:prstGeom prst="rect">
            <a:avLst/>
          </a:prstGeom>
          <a:noFill/>
          <a:ln cap="flat">
            <a:noFill/>
            <a:prstDash val="solid"/>
          </a:ln>
        </p:spPr>
        <p:txBody>
          <a:bodyPr vert="horz" wrap="square" lIns="91440" tIns="45720" rIns="91440" bIns="45720" anchor="t" anchorCtr="0" compatLnSpc="1">
            <a:noAutofit/>
          </a:bodyPr>
          <a:lstStyle/>
          <a:p>
            <a:pPr marL="0" marR="0" lvl="0" indent="0" defTabSz="914400" rtl="0" fontAlgn="auto" hangingPunct="1">
              <a:lnSpc>
                <a:spcPct val="100000"/>
              </a:lnSpc>
              <a:spcBef>
                <a:spcPts val="600"/>
              </a:spcBef>
              <a:spcAft>
                <a:spcPts val="0"/>
              </a:spcAft>
              <a:buNone/>
              <a:tabLst/>
              <a:defRPr sz="1800" b="0" i="0" u="none" strike="noStrike" kern="0" cap="none" spc="0" baseline="0">
                <a:solidFill>
                  <a:srgbClr val="000000"/>
                </a:solidFill>
                <a:uFillTx/>
              </a:defRPr>
            </a:pPr>
            <a:r>
              <a:rPr lang="de-DE" sz="2000" i="0" u="none" strike="noStrike" kern="1200" cap="none" spc="0" baseline="0" dirty="0" smtClean="0">
                <a:solidFill>
                  <a:srgbClr val="595959"/>
                </a:solidFill>
                <a:uFillTx/>
                <a:latin typeface="Arial Rounded MT Bold" panose="020F0704030504030204" pitchFamily="34" charset="0"/>
                <a:ea typeface="Times New Roman" pitchFamily="18"/>
                <a:cs typeface=""/>
              </a:rPr>
              <a:t>„Erzähle mir und ich vergesse.</a:t>
            </a:r>
          </a:p>
          <a:p>
            <a:pPr marL="0" marR="0" lvl="0" indent="0" defTabSz="914400" rtl="0" fontAlgn="auto" hangingPunct="1">
              <a:lnSpc>
                <a:spcPct val="100000"/>
              </a:lnSpc>
              <a:spcBef>
                <a:spcPts val="600"/>
              </a:spcBef>
              <a:spcAft>
                <a:spcPts val="0"/>
              </a:spcAft>
              <a:buNone/>
              <a:tabLst/>
              <a:defRPr sz="1800" b="0" i="0" u="none" strike="noStrike" kern="0" cap="none" spc="0" baseline="0">
                <a:solidFill>
                  <a:srgbClr val="000000"/>
                </a:solidFill>
                <a:uFillTx/>
              </a:defRPr>
            </a:pPr>
            <a:r>
              <a:rPr lang="de-DE" sz="2000" dirty="0" smtClean="0">
                <a:solidFill>
                  <a:srgbClr val="595959"/>
                </a:solidFill>
                <a:latin typeface="Arial Rounded MT Bold" panose="020F0704030504030204" pitchFamily="34" charset="0"/>
                <a:ea typeface="Times New Roman" pitchFamily="18"/>
                <a:cs typeface=""/>
              </a:rPr>
              <a:t>Zeige mir und ich erinnere.</a:t>
            </a:r>
          </a:p>
          <a:p>
            <a:pPr marL="0" marR="0" lvl="0" indent="0" defTabSz="914400" rtl="0" fontAlgn="auto" hangingPunct="1">
              <a:lnSpc>
                <a:spcPct val="100000"/>
              </a:lnSpc>
              <a:spcBef>
                <a:spcPts val="600"/>
              </a:spcBef>
              <a:spcAft>
                <a:spcPts val="0"/>
              </a:spcAft>
              <a:buNone/>
              <a:tabLst/>
              <a:defRPr sz="1800" b="0" i="0" u="none" strike="noStrike" kern="0" cap="none" spc="0" baseline="0">
                <a:solidFill>
                  <a:srgbClr val="000000"/>
                </a:solidFill>
                <a:uFillTx/>
              </a:defRPr>
            </a:pPr>
            <a:r>
              <a:rPr lang="de-DE" sz="2000" i="0" u="none" strike="noStrike" kern="1200" cap="none" spc="0" baseline="0" dirty="0" smtClean="0">
                <a:solidFill>
                  <a:srgbClr val="595959"/>
                </a:solidFill>
                <a:uFillTx/>
                <a:latin typeface="Arial Rounded MT Bold" panose="020F0704030504030204" pitchFamily="34" charset="0"/>
                <a:ea typeface="Times New Roman" pitchFamily="18"/>
                <a:cs typeface=""/>
              </a:rPr>
              <a:t>Lass</a:t>
            </a:r>
            <a:r>
              <a:rPr lang="de-DE" sz="2000" i="0" u="none" strike="noStrike" kern="1200" cap="none" spc="0" dirty="0" smtClean="0">
                <a:solidFill>
                  <a:srgbClr val="595959"/>
                </a:solidFill>
                <a:uFillTx/>
                <a:latin typeface="Arial Rounded MT Bold" panose="020F0704030504030204" pitchFamily="34" charset="0"/>
                <a:ea typeface="Times New Roman" pitchFamily="18"/>
                <a:cs typeface=""/>
              </a:rPr>
              <a:t> es mich tun und ich verstehe.“</a:t>
            </a:r>
          </a:p>
          <a:p>
            <a:pPr marL="0" marR="0" lvl="0" indent="0" algn="r" defTabSz="914400" rtl="0" fontAlgn="auto" hangingPunct="1">
              <a:lnSpc>
                <a:spcPct val="100000"/>
              </a:lnSpc>
              <a:spcBef>
                <a:spcPts val="600"/>
              </a:spcBef>
              <a:spcAft>
                <a:spcPts val="0"/>
              </a:spcAft>
              <a:buNone/>
              <a:tabLst/>
              <a:defRPr sz="1800" b="0" i="0" u="none" strike="noStrike" kern="0" cap="none" spc="0" baseline="0">
                <a:solidFill>
                  <a:srgbClr val="000000"/>
                </a:solidFill>
                <a:uFillTx/>
              </a:defRPr>
            </a:pPr>
            <a:r>
              <a:rPr lang="de-DE" sz="2000" i="0" u="none" strike="noStrike" kern="1200" cap="none" spc="0" baseline="0" dirty="0" smtClean="0">
                <a:solidFill>
                  <a:srgbClr val="595959"/>
                </a:solidFill>
                <a:uFillTx/>
                <a:latin typeface="Arial Rounded MT Bold" panose="020F0704030504030204" pitchFamily="34" charset="0"/>
                <a:ea typeface="Times New Roman" pitchFamily="18"/>
                <a:cs typeface=""/>
              </a:rPr>
              <a:t>Konfuzius</a:t>
            </a:r>
            <a:endParaRPr lang="de-DE" sz="2000" i="0" u="none" strike="noStrike" kern="1200" cap="none" spc="0" baseline="0" dirty="0">
              <a:solidFill>
                <a:srgbClr val="000000"/>
              </a:solidFill>
              <a:uFillTx/>
              <a:latin typeface="Arial Rounded MT Bold" panose="020F0704030504030204" pitchFamily="34" charset="0"/>
              <a:ea typeface="Times New Roman" pitchFamily="18"/>
              <a:cs typeface=""/>
            </a:endParaRPr>
          </a:p>
        </p:txBody>
      </p:sp>
      <p:pic>
        <p:nvPicPr>
          <p:cNvPr id="17" name="Grafik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253" y="943170"/>
            <a:ext cx="1868672" cy="1867092"/>
          </a:xfrm>
          <a:prstGeom prst="rect">
            <a:avLst/>
          </a:prstGeom>
        </p:spPr>
      </p:pic>
      <p:pic>
        <p:nvPicPr>
          <p:cNvPr id="18" name="Grafik 17"/>
          <p:cNvPicPr>
            <a:picLocks noChangeAspect="1"/>
          </p:cNvPicPr>
          <p:nvPr/>
        </p:nvPicPr>
        <p:blipFill>
          <a:blip r:embed="rId3"/>
          <a:stretch>
            <a:fillRect/>
          </a:stretch>
        </p:blipFill>
        <p:spPr>
          <a:xfrm>
            <a:off x="4495741" y="748857"/>
            <a:ext cx="1356437" cy="2323527"/>
          </a:xfrm>
          <a:prstGeom prst="rect">
            <a:avLst/>
          </a:prstGeom>
        </p:spPr>
      </p:pic>
      <p:pic>
        <p:nvPicPr>
          <p:cNvPr id="19" name="Grafik 18"/>
          <p:cNvPicPr>
            <a:picLocks noChangeAspect="1"/>
          </p:cNvPicPr>
          <p:nvPr/>
        </p:nvPicPr>
        <p:blipFill>
          <a:blip r:embed="rId4"/>
          <a:stretch>
            <a:fillRect/>
          </a:stretch>
        </p:blipFill>
        <p:spPr>
          <a:xfrm>
            <a:off x="3844319" y="3681984"/>
            <a:ext cx="1230600" cy="3106848"/>
          </a:xfrm>
          <a:prstGeom prst="rect">
            <a:avLst/>
          </a:prstGeom>
        </p:spPr>
      </p:pic>
      <p:pic>
        <p:nvPicPr>
          <p:cNvPr id="20" name="Grafik 19"/>
          <p:cNvPicPr>
            <a:picLocks noChangeAspect="1"/>
          </p:cNvPicPr>
          <p:nvPr/>
        </p:nvPicPr>
        <p:blipFill>
          <a:blip r:embed="rId5"/>
          <a:stretch>
            <a:fillRect/>
          </a:stretch>
        </p:blipFill>
        <p:spPr>
          <a:xfrm>
            <a:off x="5074919" y="3681984"/>
            <a:ext cx="1274746" cy="3106848"/>
          </a:xfrm>
          <a:prstGeom prst="rect">
            <a:avLst/>
          </a:prstGeom>
        </p:spPr>
      </p:pic>
      <p:sp>
        <p:nvSpPr>
          <p:cNvPr id="4" name="Textfeld 3"/>
          <p:cNvSpPr txBox="1"/>
          <p:nvPr/>
        </p:nvSpPr>
        <p:spPr>
          <a:xfrm>
            <a:off x="431343" y="676387"/>
            <a:ext cx="2431716" cy="338554"/>
          </a:xfrm>
          <a:prstGeom prst="rect">
            <a:avLst/>
          </a:prstGeom>
          <a:noFill/>
        </p:spPr>
        <p:txBody>
          <a:bodyPr wrap="square" rtlCol="0">
            <a:spAutoFit/>
          </a:bodyPr>
          <a:lstStyle/>
          <a:p>
            <a:r>
              <a:rPr lang="de-DE" sz="1600" dirty="0" smtClean="0"/>
              <a:t>Mögliche Lernaufgaben:</a:t>
            </a:r>
            <a:endParaRPr lang="de-DE" sz="1600" dirty="0"/>
          </a:p>
        </p:txBody>
      </p:sp>
      <p:sp>
        <p:nvSpPr>
          <p:cNvPr id="7" name="Rechteck 6"/>
          <p:cNvSpPr/>
          <p:nvPr/>
        </p:nvSpPr>
        <p:spPr>
          <a:xfrm>
            <a:off x="443698" y="1014941"/>
            <a:ext cx="2431716" cy="5880712"/>
          </a:xfrm>
          <a:prstGeom prst="rect">
            <a:avLst/>
          </a:prstGeom>
        </p:spPr>
        <p:txBody>
          <a:bodyPr wrap="square">
            <a:spAutoFit/>
          </a:bodyPr>
          <a:lstStyle/>
          <a:p>
            <a:pPr>
              <a:lnSpc>
                <a:spcPct val="150000"/>
              </a:lnSpc>
            </a:pPr>
            <a:r>
              <a:rPr lang="de-DE" sz="1200" dirty="0" smtClean="0"/>
              <a:t>Altenpfleger/in	Hilfestellung </a:t>
            </a:r>
            <a:r>
              <a:rPr lang="de-DE" sz="1200" dirty="0"/>
              <a:t>bei der </a:t>
            </a:r>
            <a:r>
              <a:rPr lang="de-DE" sz="1200" dirty="0" smtClean="0"/>
              <a:t>	Nahrungsaufnahme</a:t>
            </a:r>
            <a:endParaRPr lang="de-DE" sz="1200" dirty="0"/>
          </a:p>
          <a:p>
            <a:pPr>
              <a:lnSpc>
                <a:spcPct val="150000"/>
              </a:lnSpc>
            </a:pPr>
            <a:r>
              <a:rPr lang="de-DE" sz="1200" dirty="0" smtClean="0"/>
              <a:t>Bürokauffrau	Angebot erstellen</a:t>
            </a:r>
            <a:endParaRPr lang="de-DE" sz="1200" dirty="0"/>
          </a:p>
          <a:p>
            <a:pPr>
              <a:lnSpc>
                <a:spcPct val="150000"/>
              </a:lnSpc>
            </a:pPr>
            <a:r>
              <a:rPr lang="de-DE" sz="1200" dirty="0" smtClean="0"/>
              <a:t>Einzelhandel	Waren </a:t>
            </a:r>
            <a:r>
              <a:rPr lang="de-DE" sz="1200" dirty="0"/>
              <a:t>einräumen</a:t>
            </a:r>
          </a:p>
          <a:p>
            <a:pPr>
              <a:lnSpc>
                <a:spcPct val="150000"/>
              </a:lnSpc>
            </a:pPr>
            <a:r>
              <a:rPr lang="de-DE" sz="1200" dirty="0" smtClean="0"/>
              <a:t>Erzieher*in	Morgenkreis </a:t>
            </a:r>
            <a:r>
              <a:rPr lang="de-DE" sz="1200" dirty="0"/>
              <a:t>leiten</a:t>
            </a:r>
          </a:p>
          <a:p>
            <a:pPr>
              <a:lnSpc>
                <a:spcPct val="150000"/>
              </a:lnSpc>
            </a:pPr>
            <a:r>
              <a:rPr lang="de-DE" sz="1200" dirty="0" smtClean="0"/>
              <a:t>Mechaniker*in</a:t>
            </a:r>
            <a:r>
              <a:rPr lang="de-DE" sz="1200" dirty="0"/>
              <a:t>	</a:t>
            </a:r>
            <a:r>
              <a:rPr lang="de-DE" sz="1200" dirty="0" smtClean="0"/>
              <a:t>Werkstück anfertigen </a:t>
            </a:r>
            <a:endParaRPr lang="de-DE" sz="1200" dirty="0"/>
          </a:p>
          <a:p>
            <a:pPr>
              <a:lnSpc>
                <a:spcPct val="150000"/>
              </a:lnSpc>
            </a:pPr>
            <a:r>
              <a:rPr lang="de-DE" sz="1200" dirty="0" smtClean="0"/>
              <a:t>Gärtner*in	Baum pflanzen</a:t>
            </a:r>
            <a:endParaRPr lang="de-DE" sz="1200" dirty="0"/>
          </a:p>
          <a:p>
            <a:pPr>
              <a:lnSpc>
                <a:spcPct val="150000"/>
              </a:lnSpc>
            </a:pPr>
            <a:r>
              <a:rPr lang="de-DE" sz="1200" dirty="0" smtClean="0"/>
              <a:t>Hotelfach	Tisch eindecken</a:t>
            </a:r>
          </a:p>
          <a:p>
            <a:pPr>
              <a:lnSpc>
                <a:spcPct val="150000"/>
              </a:lnSpc>
            </a:pPr>
            <a:r>
              <a:rPr lang="de-DE" sz="1200" dirty="0" smtClean="0"/>
              <a:t>KFZ-Mechatroniker*in 	Ölwechsel</a:t>
            </a:r>
            <a:endParaRPr lang="de-DE" sz="1200" dirty="0"/>
          </a:p>
          <a:p>
            <a:pPr>
              <a:lnSpc>
                <a:spcPct val="150000"/>
              </a:lnSpc>
            </a:pPr>
            <a:r>
              <a:rPr lang="de-DE" sz="1200" dirty="0" smtClean="0"/>
              <a:t>Konditor/in</a:t>
            </a:r>
            <a:r>
              <a:rPr lang="de-DE" sz="1200" dirty="0"/>
              <a:t>	Torte dekorieren</a:t>
            </a:r>
          </a:p>
          <a:p>
            <a:pPr>
              <a:lnSpc>
                <a:spcPct val="150000"/>
              </a:lnSpc>
            </a:pPr>
            <a:r>
              <a:rPr lang="de-DE" sz="1200" dirty="0" smtClean="0"/>
              <a:t>Krankenpfleger*in  </a:t>
            </a:r>
          </a:p>
          <a:p>
            <a:pPr>
              <a:lnSpc>
                <a:spcPct val="150000"/>
              </a:lnSpc>
            </a:pPr>
            <a:r>
              <a:rPr lang="de-DE" sz="1200" dirty="0"/>
              <a:t>	</a:t>
            </a:r>
            <a:r>
              <a:rPr lang="de-DE" sz="1200" dirty="0" smtClean="0"/>
              <a:t>Blutdruck </a:t>
            </a:r>
            <a:r>
              <a:rPr lang="de-DE" sz="1200" dirty="0"/>
              <a:t>messen</a:t>
            </a:r>
          </a:p>
          <a:p>
            <a:pPr>
              <a:lnSpc>
                <a:spcPct val="150000"/>
              </a:lnSpc>
            </a:pPr>
            <a:r>
              <a:rPr lang="de-DE" sz="1200" dirty="0"/>
              <a:t>Maler/in </a:t>
            </a:r>
            <a:r>
              <a:rPr lang="de-DE" sz="1200" dirty="0" smtClean="0"/>
              <a:t>	Flächen </a:t>
            </a:r>
            <a:r>
              <a:rPr lang="de-DE" sz="1200" dirty="0"/>
              <a:t>abkleben</a:t>
            </a:r>
            <a:r>
              <a:rPr lang="de-DE" sz="1200" dirty="0"/>
              <a:t> </a:t>
            </a:r>
          </a:p>
          <a:p>
            <a:pPr>
              <a:lnSpc>
                <a:spcPct val="150000"/>
              </a:lnSpc>
            </a:pPr>
            <a:r>
              <a:rPr lang="de-DE" sz="1200" dirty="0" smtClean="0"/>
              <a:t>Medizinische Fachangestellte	Termine </a:t>
            </a:r>
            <a:r>
              <a:rPr lang="de-DE" sz="1200" dirty="0"/>
              <a:t>telefonisch </a:t>
            </a:r>
            <a:r>
              <a:rPr lang="de-DE" sz="1200" dirty="0" smtClean="0"/>
              <a:t>	festlegen</a:t>
            </a:r>
            <a:endParaRPr lang="de-DE" sz="1200" dirty="0"/>
          </a:p>
          <a:p>
            <a:pPr>
              <a:lnSpc>
                <a:spcPct val="150000"/>
              </a:lnSpc>
            </a:pPr>
            <a:r>
              <a:rPr lang="de-DE" sz="1200" dirty="0" smtClean="0"/>
              <a:t>Raumausstatter*in </a:t>
            </a:r>
          </a:p>
          <a:p>
            <a:pPr>
              <a:lnSpc>
                <a:spcPct val="150000"/>
              </a:lnSpc>
            </a:pPr>
            <a:r>
              <a:rPr lang="de-DE" sz="1200" dirty="0"/>
              <a:t>	</a:t>
            </a:r>
            <a:r>
              <a:rPr lang="de-DE" sz="1200" dirty="0" smtClean="0"/>
              <a:t>Vorhang nähen</a:t>
            </a:r>
            <a:endParaRPr lang="de-DE" sz="1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extplatzhalter 3"/>
          <p:cNvSpPr txBox="1">
            <a:spLocks noGrp="1"/>
          </p:cNvSpPr>
          <p:nvPr>
            <p:ph type="body" idx="4294967295"/>
          </p:nvPr>
        </p:nvSpPr>
        <p:spPr>
          <a:xfrm>
            <a:off x="436077" y="833845"/>
            <a:ext cx="2450592" cy="576040"/>
          </a:xfrm>
        </p:spPr>
        <p:txBody>
          <a:bodyPr bIns="0" anchor="b">
            <a:noAutofit/>
          </a:bodyPr>
          <a:lstStyle/>
          <a:p>
            <a:pPr marL="0" lvl="0" indent="0">
              <a:lnSpc>
                <a:spcPct val="100000"/>
              </a:lnSpc>
              <a:spcBef>
                <a:spcPts val="600"/>
              </a:spcBef>
              <a:buNone/>
            </a:pPr>
            <a:r>
              <a:rPr lang="de-DE" sz="1800" dirty="0" smtClean="0">
                <a:solidFill>
                  <a:srgbClr val="333F50"/>
                </a:solidFill>
                <a:latin typeface="Arial Rounded MT Bold" panose="020F0704030504030204" pitchFamily="34" charset="0"/>
              </a:rPr>
              <a:t>…Lass es mich tun und ich verstehe.</a:t>
            </a:r>
            <a:endParaRPr lang="de-DE" sz="1800" dirty="0">
              <a:solidFill>
                <a:srgbClr val="333F50"/>
              </a:solidFill>
              <a:latin typeface="Arial Rounded MT Bold" panose="020F0704030504030204" pitchFamily="34" charset="0"/>
            </a:endParaRPr>
          </a:p>
        </p:txBody>
      </p:sp>
      <p:sp>
        <p:nvSpPr>
          <p:cNvPr id="4" name="Textplatzhalter 67"/>
          <p:cNvSpPr txBox="1">
            <a:spLocks noGrp="1"/>
          </p:cNvSpPr>
          <p:nvPr>
            <p:ph type="body" idx="4294967295"/>
          </p:nvPr>
        </p:nvSpPr>
        <p:spPr>
          <a:xfrm>
            <a:off x="7201585" y="704960"/>
            <a:ext cx="2359152" cy="711918"/>
          </a:xfrm>
        </p:spPr>
        <p:txBody>
          <a:bodyPr bIns="0" anchor="b">
            <a:noAutofit/>
          </a:bodyPr>
          <a:lstStyle/>
          <a:p>
            <a:pPr marL="0" lvl="0" indent="0">
              <a:lnSpc>
                <a:spcPct val="150000"/>
              </a:lnSpc>
              <a:buNone/>
            </a:pPr>
            <a:r>
              <a:rPr lang="de-DE" sz="1600" dirty="0" smtClean="0">
                <a:solidFill>
                  <a:srgbClr val="333F50"/>
                </a:solidFill>
                <a:latin typeface="Arial Rounded MT Bold" panose="020F0704030504030204" pitchFamily="34" charset="0"/>
              </a:rPr>
              <a:t>Zielsetzungen der Lernaufgabe</a:t>
            </a:r>
            <a:endParaRPr lang="de-DE" sz="1600" dirty="0">
              <a:solidFill>
                <a:srgbClr val="333F50"/>
              </a:solidFill>
              <a:latin typeface="Arial Rounded MT Bold" panose="020F0704030504030204" pitchFamily="34" charset="0"/>
            </a:endParaRPr>
          </a:p>
        </p:txBody>
      </p:sp>
      <p:sp>
        <p:nvSpPr>
          <p:cNvPr id="5" name="Textplatzhalter 41"/>
          <p:cNvSpPr txBox="1">
            <a:spLocks noGrp="1"/>
          </p:cNvSpPr>
          <p:nvPr>
            <p:ph type="body" idx="4294967295"/>
          </p:nvPr>
        </p:nvSpPr>
        <p:spPr>
          <a:xfrm>
            <a:off x="436077" y="1554646"/>
            <a:ext cx="2450592" cy="5331358"/>
          </a:xfrm>
        </p:spPr>
        <p:txBody>
          <a:bodyPr>
            <a:noAutofit/>
          </a:bodyPr>
          <a:lstStyle/>
          <a:p>
            <a:pPr marL="0" lvl="0" indent="0">
              <a:lnSpc>
                <a:spcPct val="150000"/>
              </a:lnSpc>
              <a:spcBef>
                <a:spcPts val="600"/>
              </a:spcBef>
              <a:buNone/>
            </a:pPr>
            <a:r>
              <a:rPr lang="de-DE" sz="1100" dirty="0" smtClean="0">
                <a:solidFill>
                  <a:srgbClr val="333F50"/>
                </a:solidFill>
                <a:latin typeface="Arial Rounded MT Bold" panose="020F0704030504030204" pitchFamily="34" charset="0"/>
              </a:rPr>
              <a:t>Sehr geehrte Damen und Herren,</a:t>
            </a:r>
          </a:p>
          <a:p>
            <a:pPr marL="0" lvl="0" indent="0">
              <a:lnSpc>
                <a:spcPct val="150000"/>
              </a:lnSpc>
              <a:spcBef>
                <a:spcPts val="600"/>
              </a:spcBef>
              <a:buNone/>
            </a:pPr>
            <a:r>
              <a:rPr lang="de-DE" sz="1100" dirty="0" smtClean="0">
                <a:solidFill>
                  <a:srgbClr val="333F50"/>
                </a:solidFill>
                <a:latin typeface="Arial Rounded MT Bold" panose="020F0704030504030204" pitchFamily="34" charset="0"/>
              </a:rPr>
              <a:t>Vielen Dank, dass Sie unseren Schüler*innen dieses „Tun“ in Ihrem Betrieb ermöglichen. </a:t>
            </a:r>
          </a:p>
          <a:p>
            <a:pPr marL="0" lvl="0" indent="0">
              <a:lnSpc>
                <a:spcPct val="150000"/>
              </a:lnSpc>
              <a:spcBef>
                <a:spcPts val="600"/>
              </a:spcBef>
              <a:buNone/>
            </a:pPr>
            <a:r>
              <a:rPr lang="de-DE" sz="1100" dirty="0" smtClean="0">
                <a:solidFill>
                  <a:srgbClr val="333F50"/>
                </a:solidFill>
                <a:latin typeface="Arial Rounded MT Bold" panose="020F0704030504030204" pitchFamily="34" charset="0"/>
              </a:rPr>
              <a:t>Sie liefern damit einen wichtigen Beitrag zur beruflichen Orientierung unserer Schüler*innen. </a:t>
            </a:r>
          </a:p>
          <a:p>
            <a:pPr marL="0" lvl="0" indent="0">
              <a:lnSpc>
                <a:spcPct val="150000"/>
              </a:lnSpc>
              <a:spcBef>
                <a:spcPts val="600"/>
              </a:spcBef>
              <a:buNone/>
            </a:pPr>
            <a:r>
              <a:rPr lang="de-DE" sz="1100" dirty="0" smtClean="0">
                <a:solidFill>
                  <a:srgbClr val="333F50"/>
                </a:solidFill>
                <a:latin typeface="Arial Rounded MT Bold" panose="020F0704030504030204" pitchFamily="34" charset="0"/>
              </a:rPr>
              <a:t>Um dieses „Tun“ zu vertiefen, haben die Schüler*innen den Auftrag erhalten, in ihrem Praktikum eine sogenannte Lernaufgabe zu bearbeiten.</a:t>
            </a:r>
          </a:p>
          <a:p>
            <a:pPr marL="0" lvl="0" indent="0">
              <a:lnSpc>
                <a:spcPct val="150000"/>
              </a:lnSpc>
              <a:spcBef>
                <a:spcPts val="600"/>
              </a:spcBef>
              <a:buNone/>
            </a:pPr>
            <a:r>
              <a:rPr lang="de-DE" sz="1100" dirty="0" smtClean="0">
                <a:solidFill>
                  <a:srgbClr val="333F50"/>
                </a:solidFill>
                <a:latin typeface="Arial Rounded MT Bold" panose="020F0704030504030204" pitchFamily="34" charset="0"/>
              </a:rPr>
              <a:t>Die Schüler*innen suchen sich – in Absprache mit Ihnen – eine Aufgabe, die sie während des Praktikums bearbeiten und anschließend in der Schule präsentieren.</a:t>
            </a:r>
            <a:endParaRPr lang="de-DE" sz="1100" dirty="0">
              <a:solidFill>
                <a:srgbClr val="333F50"/>
              </a:solidFill>
              <a:latin typeface="Arial Rounded MT Bold" panose="020F0704030504030204" pitchFamily="34" charset="0"/>
            </a:endParaRPr>
          </a:p>
          <a:p>
            <a:pPr lvl="0">
              <a:lnSpc>
                <a:spcPct val="100000"/>
              </a:lnSpc>
              <a:spcBef>
                <a:spcPts val="600"/>
              </a:spcBef>
              <a:buChar char="-"/>
            </a:pPr>
            <a:endParaRPr lang="de-DE" sz="1100" dirty="0">
              <a:latin typeface="Bodoni MT Condensed" pitchFamily="18"/>
            </a:endParaRPr>
          </a:p>
          <a:p>
            <a:pPr lvl="0">
              <a:lnSpc>
                <a:spcPct val="100000"/>
              </a:lnSpc>
              <a:spcBef>
                <a:spcPts val="600"/>
              </a:spcBef>
              <a:buChar char="-"/>
            </a:pPr>
            <a:endParaRPr lang="de-DE" sz="1100" dirty="0">
              <a:latin typeface="Bodoni MT Condensed" pitchFamily="18"/>
            </a:endParaRPr>
          </a:p>
          <a:p>
            <a:pPr marL="0" lvl="0" indent="0">
              <a:lnSpc>
                <a:spcPct val="100000"/>
              </a:lnSpc>
              <a:spcBef>
                <a:spcPts val="600"/>
              </a:spcBef>
              <a:buNone/>
            </a:pPr>
            <a:endParaRPr lang="de-DE" sz="1100" dirty="0"/>
          </a:p>
          <a:p>
            <a:pPr marL="0" lvl="0" indent="0">
              <a:lnSpc>
                <a:spcPct val="100000"/>
              </a:lnSpc>
              <a:spcBef>
                <a:spcPts val="600"/>
              </a:spcBef>
              <a:buNone/>
            </a:pPr>
            <a:endParaRPr lang="de-DE" sz="1100" dirty="0"/>
          </a:p>
        </p:txBody>
      </p:sp>
      <p:sp>
        <p:nvSpPr>
          <p:cNvPr id="7" name="Textplatzhalter 92"/>
          <p:cNvSpPr txBox="1">
            <a:spLocks noGrp="1"/>
          </p:cNvSpPr>
          <p:nvPr>
            <p:ph type="body" idx="4294967295"/>
          </p:nvPr>
        </p:nvSpPr>
        <p:spPr>
          <a:xfrm>
            <a:off x="7176517" y="1316736"/>
            <a:ext cx="2409288" cy="5413247"/>
          </a:xfrm>
        </p:spPr>
        <p:txBody>
          <a:bodyPr>
            <a:noAutofit/>
          </a:bodyPr>
          <a:lstStyle/>
          <a:p>
            <a:pPr marL="0" lvl="0" indent="0">
              <a:lnSpc>
                <a:spcPct val="100000"/>
              </a:lnSpc>
              <a:buNone/>
            </a:pPr>
            <a:endParaRPr lang="de-DE" sz="1100" dirty="0" smtClean="0">
              <a:solidFill>
                <a:srgbClr val="333F50"/>
              </a:solidFill>
              <a:latin typeface="Arial Rounded MT Bold" panose="020F0704030504030204" pitchFamily="34" charset="0"/>
            </a:endParaRPr>
          </a:p>
          <a:p>
            <a:pPr marL="0" lvl="0" indent="0">
              <a:lnSpc>
                <a:spcPct val="100000"/>
              </a:lnSpc>
              <a:buNone/>
            </a:pPr>
            <a:r>
              <a:rPr lang="de-DE" sz="1100" dirty="0" smtClean="0">
                <a:solidFill>
                  <a:srgbClr val="333F50"/>
                </a:solidFill>
                <a:latin typeface="Arial Rounded MT Bold" panose="020F0704030504030204" pitchFamily="34" charset="0"/>
              </a:rPr>
              <a:t>Die Lernaufgabe ermöglicht Ihnen,</a:t>
            </a:r>
          </a:p>
          <a:p>
            <a:pPr lvl="0">
              <a:lnSpc>
                <a:spcPct val="100000"/>
              </a:lnSpc>
              <a:buFontTx/>
              <a:buChar char="-"/>
            </a:pPr>
            <a:r>
              <a:rPr lang="de-DE" sz="1100" dirty="0" smtClean="0">
                <a:solidFill>
                  <a:srgbClr val="333F50"/>
                </a:solidFill>
                <a:latin typeface="Arial Rounded MT Bold" panose="020F0704030504030204" pitchFamily="34" charset="0"/>
              </a:rPr>
              <a:t>Die Praktikant*in zu aktivieren, berufsspezifische und ausbildungsrelevante Aufgaben kennen zu lernen,</a:t>
            </a:r>
          </a:p>
          <a:p>
            <a:pPr lvl="0">
              <a:lnSpc>
                <a:spcPct val="100000"/>
              </a:lnSpc>
              <a:buFontTx/>
              <a:buChar char="-"/>
            </a:pPr>
            <a:r>
              <a:rPr lang="de-DE" sz="1100" dirty="0" smtClean="0">
                <a:solidFill>
                  <a:srgbClr val="333F50"/>
                </a:solidFill>
                <a:latin typeface="Arial Rounded MT Bold" panose="020F0704030504030204" pitchFamily="34" charset="0"/>
              </a:rPr>
              <a:t>die Fähigkeiten der Praktikant*in besser einschätzen zu können, um ihr/ihm eine fundierte Rückmeldung zu geben.</a:t>
            </a:r>
          </a:p>
          <a:p>
            <a:pPr lvl="0">
              <a:lnSpc>
                <a:spcPct val="100000"/>
              </a:lnSpc>
              <a:buFontTx/>
              <a:buChar char="-"/>
            </a:pPr>
            <a:endParaRPr lang="de-DE" sz="1100" dirty="0" smtClean="0">
              <a:solidFill>
                <a:srgbClr val="333F50"/>
              </a:solidFill>
              <a:latin typeface="Arial Rounded MT Bold" panose="020F0704030504030204" pitchFamily="34" charset="0"/>
            </a:endParaRPr>
          </a:p>
          <a:p>
            <a:pPr marL="0" indent="0">
              <a:lnSpc>
                <a:spcPct val="100000"/>
              </a:lnSpc>
              <a:buNone/>
            </a:pPr>
            <a:r>
              <a:rPr lang="de-DE" sz="1100" dirty="0" smtClean="0">
                <a:solidFill>
                  <a:srgbClr val="333F50"/>
                </a:solidFill>
                <a:latin typeface="Arial Rounded MT Bold" panose="020F0704030504030204" pitchFamily="34" charset="0"/>
              </a:rPr>
              <a:t>Die Lernaufgabe ermöglicht der Schüler*in,</a:t>
            </a:r>
          </a:p>
          <a:p>
            <a:pPr>
              <a:lnSpc>
                <a:spcPct val="100000"/>
              </a:lnSpc>
              <a:buFontTx/>
              <a:buChar char="-"/>
            </a:pPr>
            <a:r>
              <a:rPr lang="de-DE" sz="1100" dirty="0" smtClean="0">
                <a:solidFill>
                  <a:srgbClr val="333F50"/>
                </a:solidFill>
                <a:latin typeface="Arial Rounded MT Bold" panose="020F0704030504030204" pitchFamily="34" charset="0"/>
              </a:rPr>
              <a:t>Wirklichkeitsnahe Einblicke in die Arbeitswelt und in betriebliche Abläufe zu gewinnen,</a:t>
            </a:r>
          </a:p>
          <a:p>
            <a:pPr>
              <a:lnSpc>
                <a:spcPct val="100000"/>
              </a:lnSpc>
              <a:buFontTx/>
              <a:buChar char="-"/>
            </a:pPr>
            <a:r>
              <a:rPr lang="de-DE" sz="1100" dirty="0" smtClean="0">
                <a:solidFill>
                  <a:srgbClr val="333F50"/>
                </a:solidFill>
                <a:latin typeface="Arial Rounded MT Bold" panose="020F0704030504030204" pitchFamily="34" charset="0"/>
              </a:rPr>
              <a:t>bisherige berufliche Vorstellungen und Erwartungen zu reflektieren,</a:t>
            </a:r>
          </a:p>
          <a:p>
            <a:pPr>
              <a:lnSpc>
                <a:spcPct val="100000"/>
              </a:lnSpc>
              <a:buFontTx/>
              <a:buChar char="-"/>
            </a:pPr>
            <a:r>
              <a:rPr lang="de-DE" sz="1100" dirty="0" smtClean="0">
                <a:solidFill>
                  <a:srgbClr val="333F50"/>
                </a:solidFill>
                <a:latin typeface="Arial Rounded MT Bold" panose="020F0704030504030204" pitchFamily="34" charset="0"/>
              </a:rPr>
              <a:t>Klarheit </a:t>
            </a:r>
            <a:r>
              <a:rPr lang="de-DE" sz="1100" dirty="0">
                <a:solidFill>
                  <a:srgbClr val="333F50"/>
                </a:solidFill>
                <a:latin typeface="Arial Rounded MT Bold" panose="020F0704030504030204" pitchFamily="34" charset="0"/>
              </a:rPr>
              <a:t>über Stärken und Fähigkeiten zu erlangen.</a:t>
            </a:r>
          </a:p>
          <a:p>
            <a:pPr marL="0" lvl="0" indent="0">
              <a:lnSpc>
                <a:spcPct val="150000"/>
              </a:lnSpc>
              <a:buNone/>
            </a:pPr>
            <a:endParaRPr lang="de-DE" sz="1100" dirty="0">
              <a:solidFill>
                <a:srgbClr val="333F50"/>
              </a:solidFill>
              <a:latin typeface="Arial Rounded MT Bold" panose="020F0704030504030204" pitchFamily="34" charset="0"/>
            </a:endParaRPr>
          </a:p>
          <a:p>
            <a:pPr marL="0" lvl="0" indent="0">
              <a:lnSpc>
                <a:spcPct val="150000"/>
              </a:lnSpc>
              <a:buNone/>
            </a:pPr>
            <a:endParaRPr lang="de-DE" sz="1100" dirty="0">
              <a:solidFill>
                <a:srgbClr val="333F50"/>
              </a:solidFill>
              <a:latin typeface="Arial Rounded MT Bold" panose="020F0704030504030204" pitchFamily="34" charset="0"/>
            </a:endParaRPr>
          </a:p>
          <a:p>
            <a:pPr marL="0" lvl="0" indent="0">
              <a:buNone/>
            </a:pPr>
            <a:endParaRPr lang="de-DE" sz="1600" dirty="0">
              <a:solidFill>
                <a:srgbClr val="333F50"/>
              </a:solidFill>
              <a:latin typeface="Bodoni MT Condensed" pitchFamily="18"/>
            </a:endParaRPr>
          </a:p>
        </p:txBody>
      </p:sp>
      <p:cxnSp>
        <p:nvCxnSpPr>
          <p:cNvPr id="8" name="Gerader Verbinder 12"/>
          <p:cNvCxnSpPr/>
          <p:nvPr/>
        </p:nvCxnSpPr>
        <p:spPr>
          <a:xfrm>
            <a:off x="6766560" y="0"/>
            <a:ext cx="0" cy="7772400"/>
          </a:xfrm>
          <a:prstGeom prst="straightConnector1">
            <a:avLst/>
          </a:prstGeom>
          <a:noFill/>
          <a:ln w="6345" cap="flat">
            <a:solidFill>
              <a:srgbClr val="C8C8C8"/>
            </a:solidFill>
            <a:custDash>
              <a:ds d="300173" sp="300173"/>
            </a:custDash>
            <a:miter/>
          </a:ln>
        </p:spPr>
      </p:cxnSp>
      <p:cxnSp>
        <p:nvCxnSpPr>
          <p:cNvPr id="9" name="Gerader Verbinder 2"/>
          <p:cNvCxnSpPr/>
          <p:nvPr/>
        </p:nvCxnSpPr>
        <p:spPr>
          <a:xfrm>
            <a:off x="3383280" y="0"/>
            <a:ext cx="0" cy="7772400"/>
          </a:xfrm>
          <a:prstGeom prst="straightConnector1">
            <a:avLst/>
          </a:prstGeom>
          <a:noFill/>
          <a:ln w="6345" cap="flat">
            <a:solidFill>
              <a:srgbClr val="C8C8C8"/>
            </a:solidFill>
            <a:custDash>
              <a:ds d="300173" sp="300173"/>
            </a:custDash>
            <a:miter/>
          </a:ln>
        </p:spPr>
      </p:cxnSp>
      <p:sp>
        <p:nvSpPr>
          <p:cNvPr id="16" name="Textplatzhalter 27"/>
          <p:cNvSpPr txBox="1">
            <a:spLocks noGrp="1"/>
          </p:cNvSpPr>
          <p:nvPr>
            <p:ph type="body" idx="4294967295"/>
          </p:nvPr>
        </p:nvSpPr>
        <p:spPr>
          <a:xfrm>
            <a:off x="3827221" y="693681"/>
            <a:ext cx="2455593" cy="938504"/>
          </a:xfrm>
        </p:spPr>
        <p:txBody>
          <a:bodyPr tIns="91440" bIns="91440" anchor="ctr">
            <a:noAutofit/>
          </a:bodyPr>
          <a:lstStyle/>
          <a:p>
            <a:pPr marL="0" lvl="0" indent="0">
              <a:lnSpc>
                <a:spcPct val="130000"/>
              </a:lnSpc>
              <a:spcBef>
                <a:spcPts val="800"/>
              </a:spcBef>
              <a:buNone/>
            </a:pPr>
            <a:r>
              <a:rPr lang="de-DE" sz="1600" dirty="0" smtClean="0">
                <a:solidFill>
                  <a:srgbClr val="385723"/>
                </a:solidFill>
                <a:latin typeface="Arial Rounded MT Bold" panose="020F0704030504030204" pitchFamily="34" charset="0"/>
              </a:rPr>
              <a:t>Die Praktikumsbegleitende Lernaufgabe</a:t>
            </a:r>
            <a:endParaRPr lang="de-DE" sz="1600" dirty="0">
              <a:solidFill>
                <a:srgbClr val="385723"/>
              </a:solidFill>
              <a:latin typeface="Arial Rounded MT Bold" panose="020F0704030504030204" pitchFamily="34" charset="0"/>
            </a:endParaRPr>
          </a:p>
        </p:txBody>
      </p:sp>
      <p:sp>
        <p:nvSpPr>
          <p:cNvPr id="22" name="Textfeld 21"/>
          <p:cNvSpPr txBox="1"/>
          <p:nvPr/>
        </p:nvSpPr>
        <p:spPr>
          <a:xfrm>
            <a:off x="3839757" y="1941366"/>
            <a:ext cx="2430520" cy="2115964"/>
          </a:xfrm>
          <a:prstGeom prst="rect">
            <a:avLst/>
          </a:prstGeom>
          <a:noFill/>
        </p:spPr>
        <p:txBody>
          <a:bodyPr wrap="square" rtlCol="0">
            <a:spAutoFit/>
          </a:bodyPr>
          <a:lstStyle/>
          <a:p>
            <a:pPr>
              <a:lnSpc>
                <a:spcPct val="150000"/>
              </a:lnSpc>
            </a:pPr>
            <a:r>
              <a:rPr lang="de-DE" sz="1100" dirty="0" smtClean="0">
                <a:solidFill>
                  <a:srgbClr val="385723"/>
                </a:solidFill>
                <a:latin typeface="Arial Rounded MT Bold" panose="020F0704030504030204" pitchFamily="34" charset="0"/>
                <a:ea typeface=""/>
                <a:cs typeface=""/>
              </a:rPr>
              <a:t>Die Lernaufgabe soll eine Aufgabe sein, die sich direkt aus den alltäglichen Anforderungen und Abläufen im Unternehmen bzw. am Arbeitsplatz ergeben und die eine berufstypische Tätigkeit umfasst.</a:t>
            </a:r>
          </a:p>
          <a:p>
            <a:endParaRPr lang="de-DE" sz="1600" dirty="0">
              <a:solidFill>
                <a:srgbClr val="385723"/>
              </a:solidFill>
              <a:latin typeface="Bodoni MT Condensed" pitchFamily="18"/>
              <a:ea typeface=""/>
              <a:cs typeface=""/>
            </a:endParaRPr>
          </a:p>
        </p:txBody>
      </p:sp>
      <p:pic>
        <p:nvPicPr>
          <p:cNvPr id="24" name="Grafik 23"/>
          <p:cNvPicPr>
            <a:picLocks noChangeAspect="1"/>
          </p:cNvPicPr>
          <p:nvPr/>
        </p:nvPicPr>
        <p:blipFill>
          <a:blip r:embed="rId3"/>
          <a:stretch>
            <a:fillRect/>
          </a:stretch>
        </p:blipFill>
        <p:spPr>
          <a:xfrm>
            <a:off x="3827221" y="4366511"/>
            <a:ext cx="2549054" cy="233838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Reisebroschüre 27,9 x 21,6">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358</Words>
  <Application>Microsoft Office PowerPoint</Application>
  <PresentationFormat>Benutzerdefiniert</PresentationFormat>
  <Paragraphs>45</Paragraphs>
  <Slides>2</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vt:i4>
      </vt:variant>
    </vt:vector>
  </HeadingPairs>
  <TitlesOfParts>
    <vt:vector size="9" baseType="lpstr">
      <vt:lpstr>Arial</vt:lpstr>
      <vt:lpstr>Arial Rounded MT Bold</vt:lpstr>
      <vt:lpstr>Bodoni MT Condensed</vt:lpstr>
      <vt:lpstr>Calibri</vt:lpstr>
      <vt:lpstr>Constantia</vt:lpstr>
      <vt:lpstr>Times New Roman</vt:lpstr>
      <vt:lpstr>Reisebroschüre 27,9 x 21,6</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Drobny, Daniela</dc:creator>
  <cp:lastModifiedBy>Drobny, Daniela</cp:lastModifiedBy>
  <cp:revision>40</cp:revision>
  <cp:lastPrinted>2019-04-10T11:21:00Z</cp:lastPrinted>
  <dcterms:created xsi:type="dcterms:W3CDTF">2013-07-31T18:51:57Z</dcterms:created>
  <dcterms:modified xsi:type="dcterms:W3CDTF">2019-05-06T10:01:41Z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