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74" r:id="rId15"/>
    <p:sldId id="268" r:id="rId16"/>
    <p:sldId id="273" r:id="rId17"/>
    <p:sldId id="270" r:id="rId18"/>
    <p:sldId id="271" r:id="rId19"/>
    <p:sldId id="272"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2F8F6A-35A0-4816-8FF3-2166486D4837}" type="doc">
      <dgm:prSet loTypeId="urn:microsoft.com/office/officeart/2009/3/layout/IncreasingArrowsProcess" loCatId="process" qsTypeId="urn:microsoft.com/office/officeart/2005/8/quickstyle/simple2" qsCatId="simple" csTypeId="urn:microsoft.com/office/officeart/2005/8/colors/colorful2" csCatId="colorful" phldr="1"/>
      <dgm:spPr/>
      <dgm:t>
        <a:bodyPr/>
        <a:lstStyle/>
        <a:p>
          <a:endParaRPr lang="de-DE"/>
        </a:p>
      </dgm:t>
    </dgm:pt>
    <dgm:pt modelId="{4FBE1360-3460-48B9-BB46-CA9EA499EBC7}">
      <dgm:prSet phldrT="[Text]"/>
      <dgm:spPr/>
      <dgm:t>
        <a:bodyPr/>
        <a:lstStyle/>
        <a:p>
          <a:r>
            <a:rPr lang="de-DE" dirty="0"/>
            <a:t>   1.</a:t>
          </a:r>
        </a:p>
      </dgm:t>
    </dgm:pt>
    <dgm:pt modelId="{5FA01B27-EC43-4040-9588-A04DA738D204}" type="parTrans" cxnId="{D27435FA-04FC-48DD-9313-083ADF0BD072}">
      <dgm:prSet/>
      <dgm:spPr/>
      <dgm:t>
        <a:bodyPr/>
        <a:lstStyle/>
        <a:p>
          <a:endParaRPr lang="de-DE"/>
        </a:p>
      </dgm:t>
    </dgm:pt>
    <dgm:pt modelId="{1ADBC159-C4D1-48D5-928C-94F8EBAE0E3C}" type="sibTrans" cxnId="{D27435FA-04FC-48DD-9313-083ADF0BD072}">
      <dgm:prSet/>
      <dgm:spPr/>
      <dgm:t>
        <a:bodyPr/>
        <a:lstStyle/>
        <a:p>
          <a:endParaRPr lang="de-DE"/>
        </a:p>
      </dgm:t>
    </dgm:pt>
    <dgm:pt modelId="{E259BB7E-5B94-40B0-B7C2-76B2CC735CB4}">
      <dgm:prSet phldrT="[Text]" custT="1"/>
      <dgm:spPr/>
      <dgm:t>
        <a:bodyPr/>
        <a:lstStyle/>
        <a:p>
          <a:r>
            <a:rPr lang="de-DE" sz="4000" dirty="0"/>
            <a:t>WBS</a:t>
          </a:r>
        </a:p>
      </dgm:t>
    </dgm:pt>
    <dgm:pt modelId="{86B98EBD-B981-4DC3-B9BE-DB2D6BBB8EA5}" type="parTrans" cxnId="{AD263BB6-27EF-4FF9-88E7-FDA6F3AB16D5}">
      <dgm:prSet/>
      <dgm:spPr/>
      <dgm:t>
        <a:bodyPr/>
        <a:lstStyle/>
        <a:p>
          <a:endParaRPr lang="de-DE"/>
        </a:p>
      </dgm:t>
    </dgm:pt>
    <dgm:pt modelId="{88904011-19C7-49BF-8F41-EA55C5BD48CF}" type="sibTrans" cxnId="{AD263BB6-27EF-4FF9-88E7-FDA6F3AB16D5}">
      <dgm:prSet/>
      <dgm:spPr/>
      <dgm:t>
        <a:bodyPr/>
        <a:lstStyle/>
        <a:p>
          <a:endParaRPr lang="de-DE"/>
        </a:p>
      </dgm:t>
    </dgm:pt>
    <dgm:pt modelId="{427672B6-EF7D-49A3-B9EC-1322D6B9367F}">
      <dgm:prSet phldrT="[Text]"/>
      <dgm:spPr/>
      <dgm:t>
        <a:bodyPr/>
        <a:lstStyle/>
        <a:p>
          <a:r>
            <a:rPr lang="de-DE" sz="1800" dirty="0"/>
            <a:t>BP 7-9</a:t>
          </a:r>
        </a:p>
      </dgm:t>
    </dgm:pt>
    <dgm:pt modelId="{F3555945-39E1-44BB-9F3C-AE5DB8CAE5CB}" type="parTrans" cxnId="{467D174B-8416-44DC-9FA1-C4463155D14F}">
      <dgm:prSet/>
      <dgm:spPr/>
      <dgm:t>
        <a:bodyPr/>
        <a:lstStyle/>
        <a:p>
          <a:endParaRPr lang="de-DE"/>
        </a:p>
      </dgm:t>
    </dgm:pt>
    <dgm:pt modelId="{DC0E1DD5-2068-4794-9DC0-EAB426C59965}" type="sibTrans" cxnId="{467D174B-8416-44DC-9FA1-C4463155D14F}">
      <dgm:prSet/>
      <dgm:spPr/>
      <dgm:t>
        <a:bodyPr/>
        <a:lstStyle/>
        <a:p>
          <a:endParaRPr lang="de-DE"/>
        </a:p>
      </dgm:t>
    </dgm:pt>
    <dgm:pt modelId="{AB1189F6-2BE5-4C37-90B5-09092F1B2DBF}">
      <dgm:prSet phldrT="[Text]" custT="1"/>
      <dgm:spPr/>
      <dgm:t>
        <a:bodyPr/>
        <a:lstStyle/>
        <a:p>
          <a:r>
            <a:rPr lang="de-DE" sz="2800" dirty="0"/>
            <a:t>Zweites Fach</a:t>
          </a:r>
        </a:p>
      </dgm:t>
    </dgm:pt>
    <dgm:pt modelId="{19707B0C-9A17-4C90-8769-EFE6503D659E}" type="parTrans" cxnId="{BE97077E-1EC1-4A25-AB70-DEFBA824BAD1}">
      <dgm:prSet/>
      <dgm:spPr/>
      <dgm:t>
        <a:bodyPr/>
        <a:lstStyle/>
        <a:p>
          <a:endParaRPr lang="de-DE"/>
        </a:p>
      </dgm:t>
    </dgm:pt>
    <dgm:pt modelId="{F24DE4FE-2587-461A-8FD6-F20FB66287F9}" type="sibTrans" cxnId="{BE97077E-1EC1-4A25-AB70-DEFBA824BAD1}">
      <dgm:prSet/>
      <dgm:spPr/>
      <dgm:t>
        <a:bodyPr/>
        <a:lstStyle/>
        <a:p>
          <a:endParaRPr lang="de-DE"/>
        </a:p>
      </dgm:t>
    </dgm:pt>
    <dgm:pt modelId="{ED0F794B-0C14-4AFA-93D6-C30258B74D9E}">
      <dgm:prSet phldrT="[Text]"/>
      <dgm:spPr/>
      <dgm:t>
        <a:bodyPr/>
        <a:lstStyle/>
        <a:p>
          <a:r>
            <a:rPr lang="de-DE" sz="1800" dirty="0"/>
            <a:t>BP 7-9</a:t>
          </a:r>
        </a:p>
      </dgm:t>
    </dgm:pt>
    <dgm:pt modelId="{8415DA95-0D8A-4983-B1C5-9757ED71061E}" type="parTrans" cxnId="{C09AF567-E294-4A25-A9F3-C0206439F9BB}">
      <dgm:prSet/>
      <dgm:spPr/>
      <dgm:t>
        <a:bodyPr/>
        <a:lstStyle/>
        <a:p>
          <a:endParaRPr lang="de-DE"/>
        </a:p>
      </dgm:t>
    </dgm:pt>
    <dgm:pt modelId="{28CF533C-03D0-4671-944B-E688E199B2AD}" type="sibTrans" cxnId="{C09AF567-E294-4A25-A9F3-C0206439F9BB}">
      <dgm:prSet/>
      <dgm:spPr/>
      <dgm:t>
        <a:bodyPr/>
        <a:lstStyle/>
        <a:p>
          <a:endParaRPr lang="de-DE"/>
        </a:p>
      </dgm:t>
    </dgm:pt>
    <dgm:pt modelId="{8427E3DC-8A2F-4534-A21D-CF82F3E5225A}">
      <dgm:prSet phldrT="[Text]"/>
      <dgm:spPr/>
      <dgm:t>
        <a:bodyPr/>
        <a:lstStyle/>
        <a:p>
          <a:r>
            <a:rPr lang="de-DE" dirty="0"/>
            <a:t>3.</a:t>
          </a:r>
        </a:p>
      </dgm:t>
    </dgm:pt>
    <dgm:pt modelId="{C95E4A96-E835-4139-A8A8-5154E53854C9}" type="parTrans" cxnId="{ED7F5E16-08BE-4FFD-A2B4-923755D5E08E}">
      <dgm:prSet/>
      <dgm:spPr/>
      <dgm:t>
        <a:bodyPr/>
        <a:lstStyle/>
        <a:p>
          <a:endParaRPr lang="de-DE"/>
        </a:p>
      </dgm:t>
    </dgm:pt>
    <dgm:pt modelId="{0B510DC4-081B-4638-BB59-F0DC6ACD83CC}" type="sibTrans" cxnId="{ED7F5E16-08BE-4FFD-A2B4-923755D5E08E}">
      <dgm:prSet/>
      <dgm:spPr/>
      <dgm:t>
        <a:bodyPr/>
        <a:lstStyle/>
        <a:p>
          <a:endParaRPr lang="de-DE"/>
        </a:p>
      </dgm:t>
    </dgm:pt>
    <dgm:pt modelId="{207655EA-E65A-44B5-BBE8-33F5BA958897}">
      <dgm:prSet phldrT="[Text]" custT="1"/>
      <dgm:spPr/>
      <dgm:t>
        <a:bodyPr/>
        <a:lstStyle/>
        <a:p>
          <a:r>
            <a:rPr lang="de-DE" sz="2200" dirty="0"/>
            <a:t>Leitperspektive</a:t>
          </a:r>
        </a:p>
      </dgm:t>
    </dgm:pt>
    <dgm:pt modelId="{540B2188-5337-4322-9910-52FE5C629484}" type="parTrans" cxnId="{A7B00491-E6DE-404A-8D49-C3503ECB4F83}">
      <dgm:prSet/>
      <dgm:spPr/>
      <dgm:t>
        <a:bodyPr/>
        <a:lstStyle/>
        <a:p>
          <a:endParaRPr lang="de-DE"/>
        </a:p>
      </dgm:t>
    </dgm:pt>
    <dgm:pt modelId="{99FB1375-B518-43AE-841F-F3FBCB42409B}" type="sibTrans" cxnId="{A7B00491-E6DE-404A-8D49-C3503ECB4F83}">
      <dgm:prSet/>
      <dgm:spPr/>
      <dgm:t>
        <a:bodyPr/>
        <a:lstStyle/>
        <a:p>
          <a:endParaRPr lang="de-DE"/>
        </a:p>
      </dgm:t>
    </dgm:pt>
    <dgm:pt modelId="{EFE0C81F-77B6-42C4-AD3F-1DDE0130CE5F}">
      <dgm:prSet phldrT="[Text]"/>
      <dgm:spPr/>
      <dgm:t>
        <a:bodyPr/>
        <a:lstStyle/>
        <a:p>
          <a:endParaRPr lang="de-DE" sz="1800" dirty="0"/>
        </a:p>
      </dgm:t>
    </dgm:pt>
    <dgm:pt modelId="{5D3CE8F0-A313-4B58-B23A-7C64CFD826D2}" type="parTrans" cxnId="{ACBD7D1E-E27E-436D-8A12-80909889BB25}">
      <dgm:prSet/>
      <dgm:spPr/>
      <dgm:t>
        <a:bodyPr/>
        <a:lstStyle/>
        <a:p>
          <a:endParaRPr lang="de-DE"/>
        </a:p>
      </dgm:t>
    </dgm:pt>
    <dgm:pt modelId="{A01D666F-9C16-4660-B2DC-CACE8277AD77}" type="sibTrans" cxnId="{ACBD7D1E-E27E-436D-8A12-80909889BB25}">
      <dgm:prSet/>
      <dgm:spPr/>
      <dgm:t>
        <a:bodyPr/>
        <a:lstStyle/>
        <a:p>
          <a:endParaRPr lang="de-DE"/>
        </a:p>
      </dgm:t>
    </dgm:pt>
    <dgm:pt modelId="{7B3C9298-67DB-4D33-BD17-612AA7C2ACCB}">
      <dgm:prSet phldrT="[Text]"/>
      <dgm:spPr/>
      <dgm:t>
        <a:bodyPr/>
        <a:lstStyle/>
        <a:p>
          <a:endParaRPr lang="de-DE" sz="1800" dirty="0"/>
        </a:p>
      </dgm:t>
    </dgm:pt>
    <dgm:pt modelId="{CF7ABB71-08F9-41FC-98D0-38BF8C508778}" type="parTrans" cxnId="{F633A519-BA1E-4E18-B553-9A7804789F2B}">
      <dgm:prSet/>
      <dgm:spPr/>
      <dgm:t>
        <a:bodyPr/>
        <a:lstStyle/>
        <a:p>
          <a:endParaRPr lang="de-DE"/>
        </a:p>
      </dgm:t>
    </dgm:pt>
    <dgm:pt modelId="{657B988F-661F-429F-B174-5C41C81B9B26}" type="sibTrans" cxnId="{F633A519-BA1E-4E18-B553-9A7804789F2B}">
      <dgm:prSet/>
      <dgm:spPr/>
      <dgm:t>
        <a:bodyPr/>
        <a:lstStyle/>
        <a:p>
          <a:endParaRPr lang="de-DE"/>
        </a:p>
      </dgm:t>
    </dgm:pt>
    <dgm:pt modelId="{D4486B81-1F37-4381-93DD-46A066A38314}">
      <dgm:prSet phldrT="[Text]"/>
      <dgm:spPr/>
      <dgm:t>
        <a:bodyPr/>
        <a:lstStyle/>
        <a:p>
          <a:r>
            <a:rPr lang="de-DE" sz="1800" dirty="0"/>
            <a:t>BP</a:t>
          </a:r>
        </a:p>
      </dgm:t>
    </dgm:pt>
    <dgm:pt modelId="{41820CAC-3956-4AB9-8A70-B709968FDF80}" type="parTrans" cxnId="{D7C3589E-BD3A-4697-964B-121EC735BCB9}">
      <dgm:prSet/>
      <dgm:spPr/>
      <dgm:t>
        <a:bodyPr/>
        <a:lstStyle/>
        <a:p>
          <a:endParaRPr lang="de-DE"/>
        </a:p>
      </dgm:t>
    </dgm:pt>
    <dgm:pt modelId="{713A052B-89F3-42F4-9FD8-582FCE1B3F73}" type="sibTrans" cxnId="{D7C3589E-BD3A-4697-964B-121EC735BCB9}">
      <dgm:prSet/>
      <dgm:spPr/>
      <dgm:t>
        <a:bodyPr/>
        <a:lstStyle/>
        <a:p>
          <a:endParaRPr lang="de-DE"/>
        </a:p>
      </dgm:t>
    </dgm:pt>
    <dgm:pt modelId="{1080B0A5-264D-4348-AD64-C620076C978D}">
      <dgm:prSet phldrT="[Text]"/>
      <dgm:spPr/>
      <dgm:t>
        <a:bodyPr/>
        <a:lstStyle/>
        <a:p>
          <a:endParaRPr lang="de-DE" sz="1800" dirty="0"/>
        </a:p>
      </dgm:t>
    </dgm:pt>
    <dgm:pt modelId="{99018454-CB34-430D-8E5D-43F30A8468B9}" type="parTrans" cxnId="{8BECB9ED-BDCC-48E9-AA5F-F1DE678C2299}">
      <dgm:prSet/>
      <dgm:spPr/>
      <dgm:t>
        <a:bodyPr/>
        <a:lstStyle/>
        <a:p>
          <a:endParaRPr lang="de-DE"/>
        </a:p>
      </dgm:t>
    </dgm:pt>
    <dgm:pt modelId="{6B3431AE-BF0B-443C-8380-D70CA6F7540B}" type="sibTrans" cxnId="{8BECB9ED-BDCC-48E9-AA5F-F1DE678C2299}">
      <dgm:prSet/>
      <dgm:spPr/>
      <dgm:t>
        <a:bodyPr/>
        <a:lstStyle/>
        <a:p>
          <a:endParaRPr lang="de-DE"/>
        </a:p>
      </dgm:t>
    </dgm:pt>
    <dgm:pt modelId="{74A34EBF-60F3-41B6-B244-193ABA2AC6D8}">
      <dgm:prSet phldrT="[Text]"/>
      <dgm:spPr/>
      <dgm:t>
        <a:bodyPr/>
        <a:lstStyle/>
        <a:p>
          <a:r>
            <a:rPr lang="de-DE" dirty="0"/>
            <a:t>2.</a:t>
          </a:r>
        </a:p>
      </dgm:t>
    </dgm:pt>
    <dgm:pt modelId="{59569038-DCD6-4532-919B-94019EEFBC62}" type="sibTrans" cxnId="{AB1FE377-9035-401F-B496-BA3E309676D1}">
      <dgm:prSet/>
      <dgm:spPr/>
      <dgm:t>
        <a:bodyPr/>
        <a:lstStyle/>
        <a:p>
          <a:endParaRPr lang="de-DE"/>
        </a:p>
      </dgm:t>
    </dgm:pt>
    <dgm:pt modelId="{3422C3BC-95C8-4C8E-BEBB-B89A7FAD7670}" type="parTrans" cxnId="{AB1FE377-9035-401F-B496-BA3E309676D1}">
      <dgm:prSet/>
      <dgm:spPr/>
      <dgm:t>
        <a:bodyPr/>
        <a:lstStyle/>
        <a:p>
          <a:endParaRPr lang="de-DE"/>
        </a:p>
      </dgm:t>
    </dgm:pt>
    <dgm:pt modelId="{6CB2581A-D7CF-43B5-B898-C3BEA8A68C21}" type="pres">
      <dgm:prSet presAssocID="{B32F8F6A-35A0-4816-8FF3-2166486D4837}" presName="Name0" presStyleCnt="0">
        <dgm:presLayoutVars>
          <dgm:chMax val="5"/>
          <dgm:chPref val="5"/>
          <dgm:dir/>
          <dgm:animLvl val="lvl"/>
        </dgm:presLayoutVars>
      </dgm:prSet>
      <dgm:spPr/>
    </dgm:pt>
    <dgm:pt modelId="{300D501D-FE44-4B34-96CC-1E9C6298B5F8}" type="pres">
      <dgm:prSet presAssocID="{4FBE1360-3460-48B9-BB46-CA9EA499EBC7}" presName="parentText1" presStyleLbl="node1" presStyleIdx="0" presStyleCnt="3" custLinFactNeighborX="82">
        <dgm:presLayoutVars>
          <dgm:chMax/>
          <dgm:chPref val="3"/>
          <dgm:bulletEnabled val="1"/>
        </dgm:presLayoutVars>
      </dgm:prSet>
      <dgm:spPr/>
    </dgm:pt>
    <dgm:pt modelId="{998DCB71-85A8-4F3F-9FAC-11DCA76F63AB}" type="pres">
      <dgm:prSet presAssocID="{4FBE1360-3460-48B9-BB46-CA9EA499EBC7}" presName="childText1" presStyleLbl="solidAlignAcc1" presStyleIdx="0" presStyleCnt="3">
        <dgm:presLayoutVars>
          <dgm:chMax val="0"/>
          <dgm:chPref val="0"/>
          <dgm:bulletEnabled val="1"/>
        </dgm:presLayoutVars>
      </dgm:prSet>
      <dgm:spPr/>
    </dgm:pt>
    <dgm:pt modelId="{674C671F-9F97-4887-849B-E04248DCB807}" type="pres">
      <dgm:prSet presAssocID="{74A34EBF-60F3-41B6-B244-193ABA2AC6D8}" presName="parentText2" presStyleLbl="node1" presStyleIdx="1" presStyleCnt="3">
        <dgm:presLayoutVars>
          <dgm:chMax/>
          <dgm:chPref val="3"/>
          <dgm:bulletEnabled val="1"/>
        </dgm:presLayoutVars>
      </dgm:prSet>
      <dgm:spPr/>
    </dgm:pt>
    <dgm:pt modelId="{5BE5BD65-8292-499A-BA2B-5CB4151FE113}" type="pres">
      <dgm:prSet presAssocID="{74A34EBF-60F3-41B6-B244-193ABA2AC6D8}" presName="childText2" presStyleLbl="solidAlignAcc1" presStyleIdx="1" presStyleCnt="3">
        <dgm:presLayoutVars>
          <dgm:chMax val="0"/>
          <dgm:chPref val="0"/>
          <dgm:bulletEnabled val="1"/>
        </dgm:presLayoutVars>
      </dgm:prSet>
      <dgm:spPr/>
    </dgm:pt>
    <dgm:pt modelId="{285A98BF-7D05-4DF2-98A1-5C2402C83DF0}" type="pres">
      <dgm:prSet presAssocID="{8427E3DC-8A2F-4534-A21D-CF82F3E5225A}" presName="parentText3" presStyleLbl="node1" presStyleIdx="2" presStyleCnt="3">
        <dgm:presLayoutVars>
          <dgm:chMax/>
          <dgm:chPref val="3"/>
          <dgm:bulletEnabled val="1"/>
        </dgm:presLayoutVars>
      </dgm:prSet>
      <dgm:spPr/>
    </dgm:pt>
    <dgm:pt modelId="{AA49BB79-22A4-4350-A7C5-DA99B61B8F96}" type="pres">
      <dgm:prSet presAssocID="{8427E3DC-8A2F-4534-A21D-CF82F3E5225A}" presName="childText3" presStyleLbl="solidAlignAcc1" presStyleIdx="2" presStyleCnt="3">
        <dgm:presLayoutVars>
          <dgm:chMax val="0"/>
          <dgm:chPref val="0"/>
          <dgm:bulletEnabled val="1"/>
        </dgm:presLayoutVars>
      </dgm:prSet>
      <dgm:spPr/>
    </dgm:pt>
  </dgm:ptLst>
  <dgm:cxnLst>
    <dgm:cxn modelId="{E0AB5707-9024-4108-960E-EA3F84E0802E}" type="presOf" srcId="{207655EA-E65A-44B5-BBE8-33F5BA958897}" destId="{AA49BB79-22A4-4350-A7C5-DA99B61B8F96}" srcOrd="0" destOrd="0" presId="urn:microsoft.com/office/officeart/2009/3/layout/IncreasingArrowsProcess"/>
    <dgm:cxn modelId="{DF542B15-93D4-45CF-AAE2-B88A7F5ECD5E}" type="presOf" srcId="{427672B6-EF7D-49A3-B9EC-1322D6B9367F}" destId="{998DCB71-85A8-4F3F-9FAC-11DCA76F63AB}" srcOrd="0" destOrd="2" presId="urn:microsoft.com/office/officeart/2009/3/layout/IncreasingArrowsProcess"/>
    <dgm:cxn modelId="{ED7F5E16-08BE-4FFD-A2B4-923755D5E08E}" srcId="{B32F8F6A-35A0-4816-8FF3-2166486D4837}" destId="{8427E3DC-8A2F-4534-A21D-CF82F3E5225A}" srcOrd="2" destOrd="0" parTransId="{C95E4A96-E835-4139-A8A8-5154E53854C9}" sibTransId="{0B510DC4-081B-4638-BB59-F0DC6ACD83CC}"/>
    <dgm:cxn modelId="{F633A519-BA1E-4E18-B553-9A7804789F2B}" srcId="{74A34EBF-60F3-41B6-B244-193ABA2AC6D8}" destId="{7B3C9298-67DB-4D33-BD17-612AA7C2ACCB}" srcOrd="1" destOrd="0" parTransId="{CF7ABB71-08F9-41FC-98D0-38BF8C508778}" sibTransId="{657B988F-661F-429F-B174-5C41C81B9B26}"/>
    <dgm:cxn modelId="{ACBD7D1E-E27E-436D-8A12-80909889BB25}" srcId="{4FBE1360-3460-48B9-BB46-CA9EA499EBC7}" destId="{EFE0C81F-77B6-42C4-AD3F-1DDE0130CE5F}" srcOrd="1" destOrd="0" parTransId="{5D3CE8F0-A313-4B58-B23A-7C64CFD826D2}" sibTransId="{A01D666F-9C16-4660-B2DC-CACE8277AD77}"/>
    <dgm:cxn modelId="{93391F2D-3D40-480D-B442-72E95B45B6F3}" type="presOf" srcId="{1080B0A5-264D-4348-AD64-C620076C978D}" destId="{AA49BB79-22A4-4350-A7C5-DA99B61B8F96}" srcOrd="0" destOrd="1" presId="urn:microsoft.com/office/officeart/2009/3/layout/IncreasingArrowsProcess"/>
    <dgm:cxn modelId="{3DC71532-18AC-4E78-8C01-1AF48C9C6D14}" type="presOf" srcId="{74A34EBF-60F3-41B6-B244-193ABA2AC6D8}" destId="{674C671F-9F97-4887-849B-E04248DCB807}" srcOrd="0" destOrd="0" presId="urn:microsoft.com/office/officeart/2009/3/layout/IncreasingArrowsProcess"/>
    <dgm:cxn modelId="{555B5F43-937E-49E5-B365-1DB84CAC24C3}" type="presOf" srcId="{EFE0C81F-77B6-42C4-AD3F-1DDE0130CE5F}" destId="{998DCB71-85A8-4F3F-9FAC-11DCA76F63AB}" srcOrd="0" destOrd="1" presId="urn:microsoft.com/office/officeart/2009/3/layout/IncreasingArrowsProcess"/>
    <dgm:cxn modelId="{45E16D45-2873-411C-A581-84C5866332E1}" type="presOf" srcId="{7B3C9298-67DB-4D33-BD17-612AA7C2ACCB}" destId="{5BE5BD65-8292-499A-BA2B-5CB4151FE113}" srcOrd="0" destOrd="1" presId="urn:microsoft.com/office/officeart/2009/3/layout/IncreasingArrowsProcess"/>
    <dgm:cxn modelId="{C09AF567-E294-4A25-A9F3-C0206439F9BB}" srcId="{74A34EBF-60F3-41B6-B244-193ABA2AC6D8}" destId="{ED0F794B-0C14-4AFA-93D6-C30258B74D9E}" srcOrd="2" destOrd="0" parTransId="{8415DA95-0D8A-4983-B1C5-9757ED71061E}" sibTransId="{28CF533C-03D0-4671-944B-E688E199B2AD}"/>
    <dgm:cxn modelId="{467D174B-8416-44DC-9FA1-C4463155D14F}" srcId="{4FBE1360-3460-48B9-BB46-CA9EA499EBC7}" destId="{427672B6-EF7D-49A3-B9EC-1322D6B9367F}" srcOrd="2" destOrd="0" parTransId="{F3555945-39E1-44BB-9F3C-AE5DB8CAE5CB}" sibTransId="{DC0E1DD5-2068-4794-9DC0-EAB426C59965}"/>
    <dgm:cxn modelId="{AB1FE377-9035-401F-B496-BA3E309676D1}" srcId="{B32F8F6A-35A0-4816-8FF3-2166486D4837}" destId="{74A34EBF-60F3-41B6-B244-193ABA2AC6D8}" srcOrd="1" destOrd="0" parTransId="{3422C3BC-95C8-4C8E-BEBB-B89A7FAD7670}" sibTransId="{59569038-DCD6-4532-919B-94019EEFBC62}"/>
    <dgm:cxn modelId="{BE97077E-1EC1-4A25-AB70-DEFBA824BAD1}" srcId="{74A34EBF-60F3-41B6-B244-193ABA2AC6D8}" destId="{AB1189F6-2BE5-4C37-90B5-09092F1B2DBF}" srcOrd="0" destOrd="0" parTransId="{19707B0C-9A17-4C90-8769-EFE6503D659E}" sibTransId="{F24DE4FE-2587-461A-8FD6-F20FB66287F9}"/>
    <dgm:cxn modelId="{8C76D486-FF12-4738-8439-8039EFE534EC}" type="presOf" srcId="{AB1189F6-2BE5-4C37-90B5-09092F1B2DBF}" destId="{5BE5BD65-8292-499A-BA2B-5CB4151FE113}" srcOrd="0" destOrd="0" presId="urn:microsoft.com/office/officeart/2009/3/layout/IncreasingArrowsProcess"/>
    <dgm:cxn modelId="{53D10C8F-7DFA-4CF1-AAF0-4DBC410AC0AE}" type="presOf" srcId="{D4486B81-1F37-4381-93DD-46A066A38314}" destId="{AA49BB79-22A4-4350-A7C5-DA99B61B8F96}" srcOrd="0" destOrd="2" presId="urn:microsoft.com/office/officeart/2009/3/layout/IncreasingArrowsProcess"/>
    <dgm:cxn modelId="{A7B00491-E6DE-404A-8D49-C3503ECB4F83}" srcId="{8427E3DC-8A2F-4534-A21D-CF82F3E5225A}" destId="{207655EA-E65A-44B5-BBE8-33F5BA958897}" srcOrd="0" destOrd="0" parTransId="{540B2188-5337-4322-9910-52FE5C629484}" sibTransId="{99FB1375-B518-43AE-841F-F3FBCB42409B}"/>
    <dgm:cxn modelId="{C7C6129D-5D07-4FAF-A7F7-D3B036A8B317}" type="presOf" srcId="{B32F8F6A-35A0-4816-8FF3-2166486D4837}" destId="{6CB2581A-D7CF-43B5-B898-C3BEA8A68C21}" srcOrd="0" destOrd="0" presId="urn:microsoft.com/office/officeart/2009/3/layout/IncreasingArrowsProcess"/>
    <dgm:cxn modelId="{D7C3589E-BD3A-4697-964B-121EC735BCB9}" srcId="{8427E3DC-8A2F-4534-A21D-CF82F3E5225A}" destId="{D4486B81-1F37-4381-93DD-46A066A38314}" srcOrd="2" destOrd="0" parTransId="{41820CAC-3956-4AB9-8A70-B709968FDF80}" sibTransId="{713A052B-89F3-42F4-9FD8-582FCE1B3F73}"/>
    <dgm:cxn modelId="{71558DA1-F8F2-49FF-9100-7F3CCB1D0CFB}" type="presOf" srcId="{E259BB7E-5B94-40B0-B7C2-76B2CC735CB4}" destId="{998DCB71-85A8-4F3F-9FAC-11DCA76F63AB}" srcOrd="0" destOrd="0" presId="urn:microsoft.com/office/officeart/2009/3/layout/IncreasingArrowsProcess"/>
    <dgm:cxn modelId="{3E3B08A2-B3F3-4496-89AD-04A08AD3263D}" type="presOf" srcId="{4FBE1360-3460-48B9-BB46-CA9EA499EBC7}" destId="{300D501D-FE44-4B34-96CC-1E9C6298B5F8}" srcOrd="0" destOrd="0" presId="urn:microsoft.com/office/officeart/2009/3/layout/IncreasingArrowsProcess"/>
    <dgm:cxn modelId="{121C6CB4-DC0C-4850-A37C-0A59593DEC7D}" type="presOf" srcId="{ED0F794B-0C14-4AFA-93D6-C30258B74D9E}" destId="{5BE5BD65-8292-499A-BA2B-5CB4151FE113}" srcOrd="0" destOrd="2" presId="urn:microsoft.com/office/officeart/2009/3/layout/IncreasingArrowsProcess"/>
    <dgm:cxn modelId="{AD263BB6-27EF-4FF9-88E7-FDA6F3AB16D5}" srcId="{4FBE1360-3460-48B9-BB46-CA9EA499EBC7}" destId="{E259BB7E-5B94-40B0-B7C2-76B2CC735CB4}" srcOrd="0" destOrd="0" parTransId="{86B98EBD-B981-4DC3-B9BE-DB2D6BBB8EA5}" sibTransId="{88904011-19C7-49BF-8F41-EA55C5BD48CF}"/>
    <dgm:cxn modelId="{8BECB9ED-BDCC-48E9-AA5F-F1DE678C2299}" srcId="{8427E3DC-8A2F-4534-A21D-CF82F3E5225A}" destId="{1080B0A5-264D-4348-AD64-C620076C978D}" srcOrd="1" destOrd="0" parTransId="{99018454-CB34-430D-8E5D-43F30A8468B9}" sibTransId="{6B3431AE-BF0B-443C-8380-D70CA6F7540B}"/>
    <dgm:cxn modelId="{D27435FA-04FC-48DD-9313-083ADF0BD072}" srcId="{B32F8F6A-35A0-4816-8FF3-2166486D4837}" destId="{4FBE1360-3460-48B9-BB46-CA9EA499EBC7}" srcOrd="0" destOrd="0" parTransId="{5FA01B27-EC43-4040-9588-A04DA738D204}" sibTransId="{1ADBC159-C4D1-48D5-928C-94F8EBAE0E3C}"/>
    <dgm:cxn modelId="{84664AFC-D12B-4B34-9777-A26E7577D35B}" type="presOf" srcId="{8427E3DC-8A2F-4534-A21D-CF82F3E5225A}" destId="{285A98BF-7D05-4DF2-98A1-5C2402C83DF0}" srcOrd="0" destOrd="0" presId="urn:microsoft.com/office/officeart/2009/3/layout/IncreasingArrowsProcess"/>
    <dgm:cxn modelId="{48506947-D924-4B03-895B-8D0F7A65C475}" type="presParOf" srcId="{6CB2581A-D7CF-43B5-B898-C3BEA8A68C21}" destId="{300D501D-FE44-4B34-96CC-1E9C6298B5F8}" srcOrd="0" destOrd="0" presId="urn:microsoft.com/office/officeart/2009/3/layout/IncreasingArrowsProcess"/>
    <dgm:cxn modelId="{FC367D9F-A0BC-48A5-AC72-DE706E11E3E0}" type="presParOf" srcId="{6CB2581A-D7CF-43B5-B898-C3BEA8A68C21}" destId="{998DCB71-85A8-4F3F-9FAC-11DCA76F63AB}" srcOrd="1" destOrd="0" presId="urn:microsoft.com/office/officeart/2009/3/layout/IncreasingArrowsProcess"/>
    <dgm:cxn modelId="{814BF434-D4A3-4FD6-9118-9ADDD6A5709D}" type="presParOf" srcId="{6CB2581A-D7CF-43B5-B898-C3BEA8A68C21}" destId="{674C671F-9F97-4887-849B-E04248DCB807}" srcOrd="2" destOrd="0" presId="urn:microsoft.com/office/officeart/2009/3/layout/IncreasingArrowsProcess"/>
    <dgm:cxn modelId="{631BB0D4-FAE4-4FA1-8E1F-40E84A8A99F1}" type="presParOf" srcId="{6CB2581A-D7CF-43B5-B898-C3BEA8A68C21}" destId="{5BE5BD65-8292-499A-BA2B-5CB4151FE113}" srcOrd="3" destOrd="0" presId="urn:microsoft.com/office/officeart/2009/3/layout/IncreasingArrowsProcess"/>
    <dgm:cxn modelId="{3CA7C388-DD86-419D-B7DE-342E32666334}" type="presParOf" srcId="{6CB2581A-D7CF-43B5-B898-C3BEA8A68C21}" destId="{285A98BF-7D05-4DF2-98A1-5C2402C83DF0}" srcOrd="4" destOrd="0" presId="urn:microsoft.com/office/officeart/2009/3/layout/IncreasingArrowsProcess"/>
    <dgm:cxn modelId="{9B07ECBD-17C6-47C9-9E38-5FE42BCC3244}" type="presParOf" srcId="{6CB2581A-D7CF-43B5-B898-C3BEA8A68C21}" destId="{AA49BB79-22A4-4350-A7C5-DA99B61B8F96}"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2F8F6A-35A0-4816-8FF3-2166486D4837}" type="doc">
      <dgm:prSet loTypeId="urn:microsoft.com/office/officeart/2009/3/layout/IncreasingArrowsProcess" loCatId="process" qsTypeId="urn:microsoft.com/office/officeart/2005/8/quickstyle/simple2" qsCatId="simple" csTypeId="urn:microsoft.com/office/officeart/2005/8/colors/colorful2" csCatId="colorful" phldr="1"/>
      <dgm:spPr/>
      <dgm:t>
        <a:bodyPr/>
        <a:lstStyle/>
        <a:p>
          <a:endParaRPr lang="de-DE"/>
        </a:p>
      </dgm:t>
    </dgm:pt>
    <dgm:pt modelId="{4FBE1360-3460-48B9-BB46-CA9EA499EBC7}">
      <dgm:prSet phldrT="[Text]"/>
      <dgm:spPr/>
      <dgm:t>
        <a:bodyPr/>
        <a:lstStyle/>
        <a:p>
          <a:r>
            <a:rPr lang="de-DE" dirty="0"/>
            <a:t>   1.</a:t>
          </a:r>
        </a:p>
      </dgm:t>
    </dgm:pt>
    <dgm:pt modelId="{5FA01B27-EC43-4040-9588-A04DA738D204}" type="parTrans" cxnId="{D27435FA-04FC-48DD-9313-083ADF0BD072}">
      <dgm:prSet/>
      <dgm:spPr/>
      <dgm:t>
        <a:bodyPr/>
        <a:lstStyle/>
        <a:p>
          <a:endParaRPr lang="de-DE"/>
        </a:p>
      </dgm:t>
    </dgm:pt>
    <dgm:pt modelId="{1ADBC159-C4D1-48D5-928C-94F8EBAE0E3C}" type="sibTrans" cxnId="{D27435FA-04FC-48DD-9313-083ADF0BD072}">
      <dgm:prSet/>
      <dgm:spPr/>
      <dgm:t>
        <a:bodyPr/>
        <a:lstStyle/>
        <a:p>
          <a:endParaRPr lang="de-DE"/>
        </a:p>
      </dgm:t>
    </dgm:pt>
    <dgm:pt modelId="{E259BB7E-5B94-40B0-B7C2-76B2CC735CB4}">
      <dgm:prSet phldrT="[Text]" custT="1"/>
      <dgm:spPr/>
      <dgm:t>
        <a:bodyPr/>
        <a:lstStyle/>
        <a:p>
          <a:r>
            <a:rPr lang="de-DE" sz="4000" dirty="0"/>
            <a:t>WBS</a:t>
          </a:r>
        </a:p>
      </dgm:t>
    </dgm:pt>
    <dgm:pt modelId="{86B98EBD-B981-4DC3-B9BE-DB2D6BBB8EA5}" type="parTrans" cxnId="{AD263BB6-27EF-4FF9-88E7-FDA6F3AB16D5}">
      <dgm:prSet/>
      <dgm:spPr/>
      <dgm:t>
        <a:bodyPr/>
        <a:lstStyle/>
        <a:p>
          <a:endParaRPr lang="de-DE"/>
        </a:p>
      </dgm:t>
    </dgm:pt>
    <dgm:pt modelId="{88904011-19C7-49BF-8F41-EA55C5BD48CF}" type="sibTrans" cxnId="{AD263BB6-27EF-4FF9-88E7-FDA6F3AB16D5}">
      <dgm:prSet/>
      <dgm:spPr/>
      <dgm:t>
        <a:bodyPr/>
        <a:lstStyle/>
        <a:p>
          <a:endParaRPr lang="de-DE"/>
        </a:p>
      </dgm:t>
    </dgm:pt>
    <dgm:pt modelId="{427672B6-EF7D-49A3-B9EC-1322D6B9367F}">
      <dgm:prSet phldrT="[Text]"/>
      <dgm:spPr/>
      <dgm:t>
        <a:bodyPr/>
        <a:lstStyle/>
        <a:p>
          <a:r>
            <a:rPr lang="de-DE" sz="1800" dirty="0"/>
            <a:t>BP 7-9</a:t>
          </a:r>
        </a:p>
      </dgm:t>
    </dgm:pt>
    <dgm:pt modelId="{F3555945-39E1-44BB-9F3C-AE5DB8CAE5CB}" type="parTrans" cxnId="{467D174B-8416-44DC-9FA1-C4463155D14F}">
      <dgm:prSet/>
      <dgm:spPr/>
      <dgm:t>
        <a:bodyPr/>
        <a:lstStyle/>
        <a:p>
          <a:endParaRPr lang="de-DE"/>
        </a:p>
      </dgm:t>
    </dgm:pt>
    <dgm:pt modelId="{DC0E1DD5-2068-4794-9DC0-EAB426C59965}" type="sibTrans" cxnId="{467D174B-8416-44DC-9FA1-C4463155D14F}">
      <dgm:prSet/>
      <dgm:spPr/>
      <dgm:t>
        <a:bodyPr/>
        <a:lstStyle/>
        <a:p>
          <a:endParaRPr lang="de-DE"/>
        </a:p>
      </dgm:t>
    </dgm:pt>
    <dgm:pt modelId="{AB1189F6-2BE5-4C37-90B5-09092F1B2DBF}">
      <dgm:prSet phldrT="[Text]" custT="1"/>
      <dgm:spPr/>
      <dgm:t>
        <a:bodyPr/>
        <a:lstStyle/>
        <a:p>
          <a:r>
            <a:rPr lang="de-DE" sz="2800" dirty="0"/>
            <a:t>Zweites Fach</a:t>
          </a:r>
        </a:p>
      </dgm:t>
    </dgm:pt>
    <dgm:pt modelId="{19707B0C-9A17-4C90-8769-EFE6503D659E}" type="parTrans" cxnId="{BE97077E-1EC1-4A25-AB70-DEFBA824BAD1}">
      <dgm:prSet/>
      <dgm:spPr/>
      <dgm:t>
        <a:bodyPr/>
        <a:lstStyle/>
        <a:p>
          <a:endParaRPr lang="de-DE"/>
        </a:p>
      </dgm:t>
    </dgm:pt>
    <dgm:pt modelId="{F24DE4FE-2587-461A-8FD6-F20FB66287F9}" type="sibTrans" cxnId="{BE97077E-1EC1-4A25-AB70-DEFBA824BAD1}">
      <dgm:prSet/>
      <dgm:spPr/>
      <dgm:t>
        <a:bodyPr/>
        <a:lstStyle/>
        <a:p>
          <a:endParaRPr lang="de-DE"/>
        </a:p>
      </dgm:t>
    </dgm:pt>
    <dgm:pt modelId="{ED0F794B-0C14-4AFA-93D6-C30258B74D9E}">
      <dgm:prSet phldrT="[Text]"/>
      <dgm:spPr/>
      <dgm:t>
        <a:bodyPr/>
        <a:lstStyle/>
        <a:p>
          <a:r>
            <a:rPr lang="de-DE" sz="1800" dirty="0"/>
            <a:t>BP 7-9</a:t>
          </a:r>
        </a:p>
      </dgm:t>
    </dgm:pt>
    <dgm:pt modelId="{8415DA95-0D8A-4983-B1C5-9757ED71061E}" type="parTrans" cxnId="{C09AF567-E294-4A25-A9F3-C0206439F9BB}">
      <dgm:prSet/>
      <dgm:spPr/>
      <dgm:t>
        <a:bodyPr/>
        <a:lstStyle/>
        <a:p>
          <a:endParaRPr lang="de-DE"/>
        </a:p>
      </dgm:t>
    </dgm:pt>
    <dgm:pt modelId="{28CF533C-03D0-4671-944B-E688E199B2AD}" type="sibTrans" cxnId="{C09AF567-E294-4A25-A9F3-C0206439F9BB}">
      <dgm:prSet/>
      <dgm:spPr/>
      <dgm:t>
        <a:bodyPr/>
        <a:lstStyle/>
        <a:p>
          <a:endParaRPr lang="de-DE"/>
        </a:p>
      </dgm:t>
    </dgm:pt>
    <dgm:pt modelId="{8427E3DC-8A2F-4534-A21D-CF82F3E5225A}">
      <dgm:prSet phldrT="[Text]"/>
      <dgm:spPr/>
      <dgm:t>
        <a:bodyPr/>
        <a:lstStyle/>
        <a:p>
          <a:r>
            <a:rPr lang="de-DE" dirty="0"/>
            <a:t>3.</a:t>
          </a:r>
        </a:p>
      </dgm:t>
    </dgm:pt>
    <dgm:pt modelId="{C95E4A96-E835-4139-A8A8-5154E53854C9}" type="parTrans" cxnId="{ED7F5E16-08BE-4FFD-A2B4-923755D5E08E}">
      <dgm:prSet/>
      <dgm:spPr/>
      <dgm:t>
        <a:bodyPr/>
        <a:lstStyle/>
        <a:p>
          <a:endParaRPr lang="de-DE"/>
        </a:p>
      </dgm:t>
    </dgm:pt>
    <dgm:pt modelId="{0B510DC4-081B-4638-BB59-F0DC6ACD83CC}" type="sibTrans" cxnId="{ED7F5E16-08BE-4FFD-A2B4-923755D5E08E}">
      <dgm:prSet/>
      <dgm:spPr/>
      <dgm:t>
        <a:bodyPr/>
        <a:lstStyle/>
        <a:p>
          <a:endParaRPr lang="de-DE"/>
        </a:p>
      </dgm:t>
    </dgm:pt>
    <dgm:pt modelId="{207655EA-E65A-44B5-BBE8-33F5BA958897}">
      <dgm:prSet phldrT="[Text]" custT="1"/>
      <dgm:spPr/>
      <dgm:t>
        <a:bodyPr/>
        <a:lstStyle/>
        <a:p>
          <a:r>
            <a:rPr lang="de-DE" sz="2200" dirty="0"/>
            <a:t>Leitperspektive</a:t>
          </a:r>
        </a:p>
      </dgm:t>
    </dgm:pt>
    <dgm:pt modelId="{540B2188-5337-4322-9910-52FE5C629484}" type="parTrans" cxnId="{A7B00491-E6DE-404A-8D49-C3503ECB4F83}">
      <dgm:prSet/>
      <dgm:spPr/>
      <dgm:t>
        <a:bodyPr/>
        <a:lstStyle/>
        <a:p>
          <a:endParaRPr lang="de-DE"/>
        </a:p>
      </dgm:t>
    </dgm:pt>
    <dgm:pt modelId="{99FB1375-B518-43AE-841F-F3FBCB42409B}" type="sibTrans" cxnId="{A7B00491-E6DE-404A-8D49-C3503ECB4F83}">
      <dgm:prSet/>
      <dgm:spPr/>
      <dgm:t>
        <a:bodyPr/>
        <a:lstStyle/>
        <a:p>
          <a:endParaRPr lang="de-DE"/>
        </a:p>
      </dgm:t>
    </dgm:pt>
    <dgm:pt modelId="{EFE0C81F-77B6-42C4-AD3F-1DDE0130CE5F}">
      <dgm:prSet phldrT="[Text]"/>
      <dgm:spPr/>
      <dgm:t>
        <a:bodyPr/>
        <a:lstStyle/>
        <a:p>
          <a:endParaRPr lang="de-DE" sz="1800" dirty="0"/>
        </a:p>
      </dgm:t>
    </dgm:pt>
    <dgm:pt modelId="{5D3CE8F0-A313-4B58-B23A-7C64CFD826D2}" type="parTrans" cxnId="{ACBD7D1E-E27E-436D-8A12-80909889BB25}">
      <dgm:prSet/>
      <dgm:spPr/>
      <dgm:t>
        <a:bodyPr/>
        <a:lstStyle/>
        <a:p>
          <a:endParaRPr lang="de-DE"/>
        </a:p>
      </dgm:t>
    </dgm:pt>
    <dgm:pt modelId="{A01D666F-9C16-4660-B2DC-CACE8277AD77}" type="sibTrans" cxnId="{ACBD7D1E-E27E-436D-8A12-80909889BB25}">
      <dgm:prSet/>
      <dgm:spPr/>
      <dgm:t>
        <a:bodyPr/>
        <a:lstStyle/>
        <a:p>
          <a:endParaRPr lang="de-DE"/>
        </a:p>
      </dgm:t>
    </dgm:pt>
    <dgm:pt modelId="{7B3C9298-67DB-4D33-BD17-612AA7C2ACCB}">
      <dgm:prSet phldrT="[Text]"/>
      <dgm:spPr/>
      <dgm:t>
        <a:bodyPr/>
        <a:lstStyle/>
        <a:p>
          <a:endParaRPr lang="de-DE" sz="1800" dirty="0"/>
        </a:p>
      </dgm:t>
    </dgm:pt>
    <dgm:pt modelId="{CF7ABB71-08F9-41FC-98D0-38BF8C508778}" type="parTrans" cxnId="{F633A519-BA1E-4E18-B553-9A7804789F2B}">
      <dgm:prSet/>
      <dgm:spPr/>
      <dgm:t>
        <a:bodyPr/>
        <a:lstStyle/>
        <a:p>
          <a:endParaRPr lang="de-DE"/>
        </a:p>
      </dgm:t>
    </dgm:pt>
    <dgm:pt modelId="{657B988F-661F-429F-B174-5C41C81B9B26}" type="sibTrans" cxnId="{F633A519-BA1E-4E18-B553-9A7804789F2B}">
      <dgm:prSet/>
      <dgm:spPr/>
      <dgm:t>
        <a:bodyPr/>
        <a:lstStyle/>
        <a:p>
          <a:endParaRPr lang="de-DE"/>
        </a:p>
      </dgm:t>
    </dgm:pt>
    <dgm:pt modelId="{D4486B81-1F37-4381-93DD-46A066A38314}">
      <dgm:prSet phldrT="[Text]"/>
      <dgm:spPr/>
      <dgm:t>
        <a:bodyPr/>
        <a:lstStyle/>
        <a:p>
          <a:r>
            <a:rPr lang="de-DE" sz="1800" dirty="0"/>
            <a:t>BP</a:t>
          </a:r>
        </a:p>
      </dgm:t>
    </dgm:pt>
    <dgm:pt modelId="{41820CAC-3956-4AB9-8A70-B709968FDF80}" type="parTrans" cxnId="{D7C3589E-BD3A-4697-964B-121EC735BCB9}">
      <dgm:prSet/>
      <dgm:spPr/>
      <dgm:t>
        <a:bodyPr/>
        <a:lstStyle/>
        <a:p>
          <a:endParaRPr lang="de-DE"/>
        </a:p>
      </dgm:t>
    </dgm:pt>
    <dgm:pt modelId="{713A052B-89F3-42F4-9FD8-582FCE1B3F73}" type="sibTrans" cxnId="{D7C3589E-BD3A-4697-964B-121EC735BCB9}">
      <dgm:prSet/>
      <dgm:spPr/>
      <dgm:t>
        <a:bodyPr/>
        <a:lstStyle/>
        <a:p>
          <a:endParaRPr lang="de-DE"/>
        </a:p>
      </dgm:t>
    </dgm:pt>
    <dgm:pt modelId="{1080B0A5-264D-4348-AD64-C620076C978D}">
      <dgm:prSet phldrT="[Text]"/>
      <dgm:spPr/>
      <dgm:t>
        <a:bodyPr/>
        <a:lstStyle/>
        <a:p>
          <a:endParaRPr lang="de-DE" sz="1800" dirty="0"/>
        </a:p>
      </dgm:t>
    </dgm:pt>
    <dgm:pt modelId="{99018454-CB34-430D-8E5D-43F30A8468B9}" type="parTrans" cxnId="{8BECB9ED-BDCC-48E9-AA5F-F1DE678C2299}">
      <dgm:prSet/>
      <dgm:spPr/>
      <dgm:t>
        <a:bodyPr/>
        <a:lstStyle/>
        <a:p>
          <a:endParaRPr lang="de-DE"/>
        </a:p>
      </dgm:t>
    </dgm:pt>
    <dgm:pt modelId="{6B3431AE-BF0B-443C-8380-D70CA6F7540B}" type="sibTrans" cxnId="{8BECB9ED-BDCC-48E9-AA5F-F1DE678C2299}">
      <dgm:prSet/>
      <dgm:spPr/>
      <dgm:t>
        <a:bodyPr/>
        <a:lstStyle/>
        <a:p>
          <a:endParaRPr lang="de-DE"/>
        </a:p>
      </dgm:t>
    </dgm:pt>
    <dgm:pt modelId="{74A34EBF-60F3-41B6-B244-193ABA2AC6D8}">
      <dgm:prSet phldrT="[Text]"/>
      <dgm:spPr/>
      <dgm:t>
        <a:bodyPr/>
        <a:lstStyle/>
        <a:p>
          <a:r>
            <a:rPr lang="de-DE" dirty="0"/>
            <a:t>2.</a:t>
          </a:r>
        </a:p>
      </dgm:t>
    </dgm:pt>
    <dgm:pt modelId="{59569038-DCD6-4532-919B-94019EEFBC62}" type="sibTrans" cxnId="{AB1FE377-9035-401F-B496-BA3E309676D1}">
      <dgm:prSet/>
      <dgm:spPr/>
      <dgm:t>
        <a:bodyPr/>
        <a:lstStyle/>
        <a:p>
          <a:endParaRPr lang="de-DE"/>
        </a:p>
      </dgm:t>
    </dgm:pt>
    <dgm:pt modelId="{3422C3BC-95C8-4C8E-BEBB-B89A7FAD7670}" type="parTrans" cxnId="{AB1FE377-9035-401F-B496-BA3E309676D1}">
      <dgm:prSet/>
      <dgm:spPr/>
      <dgm:t>
        <a:bodyPr/>
        <a:lstStyle/>
        <a:p>
          <a:endParaRPr lang="de-DE"/>
        </a:p>
      </dgm:t>
    </dgm:pt>
    <dgm:pt modelId="{6CB2581A-D7CF-43B5-B898-C3BEA8A68C21}" type="pres">
      <dgm:prSet presAssocID="{B32F8F6A-35A0-4816-8FF3-2166486D4837}" presName="Name0" presStyleCnt="0">
        <dgm:presLayoutVars>
          <dgm:chMax val="5"/>
          <dgm:chPref val="5"/>
          <dgm:dir/>
          <dgm:animLvl val="lvl"/>
        </dgm:presLayoutVars>
      </dgm:prSet>
      <dgm:spPr/>
    </dgm:pt>
    <dgm:pt modelId="{300D501D-FE44-4B34-96CC-1E9C6298B5F8}" type="pres">
      <dgm:prSet presAssocID="{4FBE1360-3460-48B9-BB46-CA9EA499EBC7}" presName="parentText1" presStyleLbl="node1" presStyleIdx="0" presStyleCnt="3" custLinFactNeighborX="82">
        <dgm:presLayoutVars>
          <dgm:chMax/>
          <dgm:chPref val="3"/>
          <dgm:bulletEnabled val="1"/>
        </dgm:presLayoutVars>
      </dgm:prSet>
      <dgm:spPr/>
    </dgm:pt>
    <dgm:pt modelId="{998DCB71-85A8-4F3F-9FAC-11DCA76F63AB}" type="pres">
      <dgm:prSet presAssocID="{4FBE1360-3460-48B9-BB46-CA9EA499EBC7}" presName="childText1" presStyleLbl="solidAlignAcc1" presStyleIdx="0" presStyleCnt="3">
        <dgm:presLayoutVars>
          <dgm:chMax val="0"/>
          <dgm:chPref val="0"/>
          <dgm:bulletEnabled val="1"/>
        </dgm:presLayoutVars>
      </dgm:prSet>
      <dgm:spPr/>
    </dgm:pt>
    <dgm:pt modelId="{674C671F-9F97-4887-849B-E04248DCB807}" type="pres">
      <dgm:prSet presAssocID="{74A34EBF-60F3-41B6-B244-193ABA2AC6D8}" presName="parentText2" presStyleLbl="node1" presStyleIdx="1" presStyleCnt="3">
        <dgm:presLayoutVars>
          <dgm:chMax/>
          <dgm:chPref val="3"/>
          <dgm:bulletEnabled val="1"/>
        </dgm:presLayoutVars>
      </dgm:prSet>
      <dgm:spPr/>
    </dgm:pt>
    <dgm:pt modelId="{5BE5BD65-8292-499A-BA2B-5CB4151FE113}" type="pres">
      <dgm:prSet presAssocID="{74A34EBF-60F3-41B6-B244-193ABA2AC6D8}" presName="childText2" presStyleLbl="solidAlignAcc1" presStyleIdx="1" presStyleCnt="3">
        <dgm:presLayoutVars>
          <dgm:chMax val="0"/>
          <dgm:chPref val="0"/>
          <dgm:bulletEnabled val="1"/>
        </dgm:presLayoutVars>
      </dgm:prSet>
      <dgm:spPr/>
    </dgm:pt>
    <dgm:pt modelId="{285A98BF-7D05-4DF2-98A1-5C2402C83DF0}" type="pres">
      <dgm:prSet presAssocID="{8427E3DC-8A2F-4534-A21D-CF82F3E5225A}" presName="parentText3" presStyleLbl="node1" presStyleIdx="2" presStyleCnt="3">
        <dgm:presLayoutVars>
          <dgm:chMax/>
          <dgm:chPref val="3"/>
          <dgm:bulletEnabled val="1"/>
        </dgm:presLayoutVars>
      </dgm:prSet>
      <dgm:spPr/>
    </dgm:pt>
    <dgm:pt modelId="{AA49BB79-22A4-4350-A7C5-DA99B61B8F96}" type="pres">
      <dgm:prSet presAssocID="{8427E3DC-8A2F-4534-A21D-CF82F3E5225A}" presName="childText3" presStyleLbl="solidAlignAcc1" presStyleIdx="2" presStyleCnt="3">
        <dgm:presLayoutVars>
          <dgm:chMax val="0"/>
          <dgm:chPref val="0"/>
          <dgm:bulletEnabled val="1"/>
        </dgm:presLayoutVars>
      </dgm:prSet>
      <dgm:spPr/>
    </dgm:pt>
  </dgm:ptLst>
  <dgm:cxnLst>
    <dgm:cxn modelId="{E0AB5707-9024-4108-960E-EA3F84E0802E}" type="presOf" srcId="{207655EA-E65A-44B5-BBE8-33F5BA958897}" destId="{AA49BB79-22A4-4350-A7C5-DA99B61B8F96}" srcOrd="0" destOrd="0" presId="urn:microsoft.com/office/officeart/2009/3/layout/IncreasingArrowsProcess"/>
    <dgm:cxn modelId="{DF542B15-93D4-45CF-AAE2-B88A7F5ECD5E}" type="presOf" srcId="{427672B6-EF7D-49A3-B9EC-1322D6B9367F}" destId="{998DCB71-85A8-4F3F-9FAC-11DCA76F63AB}" srcOrd="0" destOrd="2" presId="urn:microsoft.com/office/officeart/2009/3/layout/IncreasingArrowsProcess"/>
    <dgm:cxn modelId="{ED7F5E16-08BE-4FFD-A2B4-923755D5E08E}" srcId="{B32F8F6A-35A0-4816-8FF3-2166486D4837}" destId="{8427E3DC-8A2F-4534-A21D-CF82F3E5225A}" srcOrd="2" destOrd="0" parTransId="{C95E4A96-E835-4139-A8A8-5154E53854C9}" sibTransId="{0B510DC4-081B-4638-BB59-F0DC6ACD83CC}"/>
    <dgm:cxn modelId="{F633A519-BA1E-4E18-B553-9A7804789F2B}" srcId="{74A34EBF-60F3-41B6-B244-193ABA2AC6D8}" destId="{7B3C9298-67DB-4D33-BD17-612AA7C2ACCB}" srcOrd="1" destOrd="0" parTransId="{CF7ABB71-08F9-41FC-98D0-38BF8C508778}" sibTransId="{657B988F-661F-429F-B174-5C41C81B9B26}"/>
    <dgm:cxn modelId="{ACBD7D1E-E27E-436D-8A12-80909889BB25}" srcId="{4FBE1360-3460-48B9-BB46-CA9EA499EBC7}" destId="{EFE0C81F-77B6-42C4-AD3F-1DDE0130CE5F}" srcOrd="1" destOrd="0" parTransId="{5D3CE8F0-A313-4B58-B23A-7C64CFD826D2}" sibTransId="{A01D666F-9C16-4660-B2DC-CACE8277AD77}"/>
    <dgm:cxn modelId="{93391F2D-3D40-480D-B442-72E95B45B6F3}" type="presOf" srcId="{1080B0A5-264D-4348-AD64-C620076C978D}" destId="{AA49BB79-22A4-4350-A7C5-DA99B61B8F96}" srcOrd="0" destOrd="1" presId="urn:microsoft.com/office/officeart/2009/3/layout/IncreasingArrowsProcess"/>
    <dgm:cxn modelId="{3DC71532-18AC-4E78-8C01-1AF48C9C6D14}" type="presOf" srcId="{74A34EBF-60F3-41B6-B244-193ABA2AC6D8}" destId="{674C671F-9F97-4887-849B-E04248DCB807}" srcOrd="0" destOrd="0" presId="urn:microsoft.com/office/officeart/2009/3/layout/IncreasingArrowsProcess"/>
    <dgm:cxn modelId="{555B5F43-937E-49E5-B365-1DB84CAC24C3}" type="presOf" srcId="{EFE0C81F-77B6-42C4-AD3F-1DDE0130CE5F}" destId="{998DCB71-85A8-4F3F-9FAC-11DCA76F63AB}" srcOrd="0" destOrd="1" presId="urn:microsoft.com/office/officeart/2009/3/layout/IncreasingArrowsProcess"/>
    <dgm:cxn modelId="{45E16D45-2873-411C-A581-84C5866332E1}" type="presOf" srcId="{7B3C9298-67DB-4D33-BD17-612AA7C2ACCB}" destId="{5BE5BD65-8292-499A-BA2B-5CB4151FE113}" srcOrd="0" destOrd="1" presId="urn:microsoft.com/office/officeart/2009/3/layout/IncreasingArrowsProcess"/>
    <dgm:cxn modelId="{C09AF567-E294-4A25-A9F3-C0206439F9BB}" srcId="{74A34EBF-60F3-41B6-B244-193ABA2AC6D8}" destId="{ED0F794B-0C14-4AFA-93D6-C30258B74D9E}" srcOrd="2" destOrd="0" parTransId="{8415DA95-0D8A-4983-B1C5-9757ED71061E}" sibTransId="{28CF533C-03D0-4671-944B-E688E199B2AD}"/>
    <dgm:cxn modelId="{467D174B-8416-44DC-9FA1-C4463155D14F}" srcId="{4FBE1360-3460-48B9-BB46-CA9EA499EBC7}" destId="{427672B6-EF7D-49A3-B9EC-1322D6B9367F}" srcOrd="2" destOrd="0" parTransId="{F3555945-39E1-44BB-9F3C-AE5DB8CAE5CB}" sibTransId="{DC0E1DD5-2068-4794-9DC0-EAB426C59965}"/>
    <dgm:cxn modelId="{AB1FE377-9035-401F-B496-BA3E309676D1}" srcId="{B32F8F6A-35A0-4816-8FF3-2166486D4837}" destId="{74A34EBF-60F3-41B6-B244-193ABA2AC6D8}" srcOrd="1" destOrd="0" parTransId="{3422C3BC-95C8-4C8E-BEBB-B89A7FAD7670}" sibTransId="{59569038-DCD6-4532-919B-94019EEFBC62}"/>
    <dgm:cxn modelId="{BE97077E-1EC1-4A25-AB70-DEFBA824BAD1}" srcId="{74A34EBF-60F3-41B6-B244-193ABA2AC6D8}" destId="{AB1189F6-2BE5-4C37-90B5-09092F1B2DBF}" srcOrd="0" destOrd="0" parTransId="{19707B0C-9A17-4C90-8769-EFE6503D659E}" sibTransId="{F24DE4FE-2587-461A-8FD6-F20FB66287F9}"/>
    <dgm:cxn modelId="{8C76D486-FF12-4738-8439-8039EFE534EC}" type="presOf" srcId="{AB1189F6-2BE5-4C37-90B5-09092F1B2DBF}" destId="{5BE5BD65-8292-499A-BA2B-5CB4151FE113}" srcOrd="0" destOrd="0" presId="urn:microsoft.com/office/officeart/2009/3/layout/IncreasingArrowsProcess"/>
    <dgm:cxn modelId="{53D10C8F-7DFA-4CF1-AAF0-4DBC410AC0AE}" type="presOf" srcId="{D4486B81-1F37-4381-93DD-46A066A38314}" destId="{AA49BB79-22A4-4350-A7C5-DA99B61B8F96}" srcOrd="0" destOrd="2" presId="urn:microsoft.com/office/officeart/2009/3/layout/IncreasingArrowsProcess"/>
    <dgm:cxn modelId="{A7B00491-E6DE-404A-8D49-C3503ECB4F83}" srcId="{8427E3DC-8A2F-4534-A21D-CF82F3E5225A}" destId="{207655EA-E65A-44B5-BBE8-33F5BA958897}" srcOrd="0" destOrd="0" parTransId="{540B2188-5337-4322-9910-52FE5C629484}" sibTransId="{99FB1375-B518-43AE-841F-F3FBCB42409B}"/>
    <dgm:cxn modelId="{C7C6129D-5D07-4FAF-A7F7-D3B036A8B317}" type="presOf" srcId="{B32F8F6A-35A0-4816-8FF3-2166486D4837}" destId="{6CB2581A-D7CF-43B5-B898-C3BEA8A68C21}" srcOrd="0" destOrd="0" presId="urn:microsoft.com/office/officeart/2009/3/layout/IncreasingArrowsProcess"/>
    <dgm:cxn modelId="{D7C3589E-BD3A-4697-964B-121EC735BCB9}" srcId="{8427E3DC-8A2F-4534-A21D-CF82F3E5225A}" destId="{D4486B81-1F37-4381-93DD-46A066A38314}" srcOrd="2" destOrd="0" parTransId="{41820CAC-3956-4AB9-8A70-B709968FDF80}" sibTransId="{713A052B-89F3-42F4-9FD8-582FCE1B3F73}"/>
    <dgm:cxn modelId="{71558DA1-F8F2-49FF-9100-7F3CCB1D0CFB}" type="presOf" srcId="{E259BB7E-5B94-40B0-B7C2-76B2CC735CB4}" destId="{998DCB71-85A8-4F3F-9FAC-11DCA76F63AB}" srcOrd="0" destOrd="0" presId="urn:microsoft.com/office/officeart/2009/3/layout/IncreasingArrowsProcess"/>
    <dgm:cxn modelId="{3E3B08A2-B3F3-4496-89AD-04A08AD3263D}" type="presOf" srcId="{4FBE1360-3460-48B9-BB46-CA9EA499EBC7}" destId="{300D501D-FE44-4B34-96CC-1E9C6298B5F8}" srcOrd="0" destOrd="0" presId="urn:microsoft.com/office/officeart/2009/3/layout/IncreasingArrowsProcess"/>
    <dgm:cxn modelId="{121C6CB4-DC0C-4850-A37C-0A59593DEC7D}" type="presOf" srcId="{ED0F794B-0C14-4AFA-93D6-C30258B74D9E}" destId="{5BE5BD65-8292-499A-BA2B-5CB4151FE113}" srcOrd="0" destOrd="2" presId="urn:microsoft.com/office/officeart/2009/3/layout/IncreasingArrowsProcess"/>
    <dgm:cxn modelId="{AD263BB6-27EF-4FF9-88E7-FDA6F3AB16D5}" srcId="{4FBE1360-3460-48B9-BB46-CA9EA499EBC7}" destId="{E259BB7E-5B94-40B0-B7C2-76B2CC735CB4}" srcOrd="0" destOrd="0" parTransId="{86B98EBD-B981-4DC3-B9BE-DB2D6BBB8EA5}" sibTransId="{88904011-19C7-49BF-8F41-EA55C5BD48CF}"/>
    <dgm:cxn modelId="{8BECB9ED-BDCC-48E9-AA5F-F1DE678C2299}" srcId="{8427E3DC-8A2F-4534-A21D-CF82F3E5225A}" destId="{1080B0A5-264D-4348-AD64-C620076C978D}" srcOrd="1" destOrd="0" parTransId="{99018454-CB34-430D-8E5D-43F30A8468B9}" sibTransId="{6B3431AE-BF0B-443C-8380-D70CA6F7540B}"/>
    <dgm:cxn modelId="{D27435FA-04FC-48DD-9313-083ADF0BD072}" srcId="{B32F8F6A-35A0-4816-8FF3-2166486D4837}" destId="{4FBE1360-3460-48B9-BB46-CA9EA499EBC7}" srcOrd="0" destOrd="0" parTransId="{5FA01B27-EC43-4040-9588-A04DA738D204}" sibTransId="{1ADBC159-C4D1-48D5-928C-94F8EBAE0E3C}"/>
    <dgm:cxn modelId="{84664AFC-D12B-4B34-9777-A26E7577D35B}" type="presOf" srcId="{8427E3DC-8A2F-4534-A21D-CF82F3E5225A}" destId="{285A98BF-7D05-4DF2-98A1-5C2402C83DF0}" srcOrd="0" destOrd="0" presId="urn:microsoft.com/office/officeart/2009/3/layout/IncreasingArrowsProcess"/>
    <dgm:cxn modelId="{48506947-D924-4B03-895B-8D0F7A65C475}" type="presParOf" srcId="{6CB2581A-D7CF-43B5-B898-C3BEA8A68C21}" destId="{300D501D-FE44-4B34-96CC-1E9C6298B5F8}" srcOrd="0" destOrd="0" presId="urn:microsoft.com/office/officeart/2009/3/layout/IncreasingArrowsProcess"/>
    <dgm:cxn modelId="{FC367D9F-A0BC-48A5-AC72-DE706E11E3E0}" type="presParOf" srcId="{6CB2581A-D7CF-43B5-B898-C3BEA8A68C21}" destId="{998DCB71-85A8-4F3F-9FAC-11DCA76F63AB}" srcOrd="1" destOrd="0" presId="urn:microsoft.com/office/officeart/2009/3/layout/IncreasingArrowsProcess"/>
    <dgm:cxn modelId="{814BF434-D4A3-4FD6-9118-9ADDD6A5709D}" type="presParOf" srcId="{6CB2581A-D7CF-43B5-B898-C3BEA8A68C21}" destId="{674C671F-9F97-4887-849B-E04248DCB807}" srcOrd="2" destOrd="0" presId="urn:microsoft.com/office/officeart/2009/3/layout/IncreasingArrowsProcess"/>
    <dgm:cxn modelId="{631BB0D4-FAE4-4FA1-8E1F-40E84A8A99F1}" type="presParOf" srcId="{6CB2581A-D7CF-43B5-B898-C3BEA8A68C21}" destId="{5BE5BD65-8292-499A-BA2B-5CB4151FE113}" srcOrd="3" destOrd="0" presId="urn:microsoft.com/office/officeart/2009/3/layout/IncreasingArrowsProcess"/>
    <dgm:cxn modelId="{3CA7C388-DD86-419D-B7DE-342E32666334}" type="presParOf" srcId="{6CB2581A-D7CF-43B5-B898-C3BEA8A68C21}" destId="{285A98BF-7D05-4DF2-98A1-5C2402C83DF0}" srcOrd="4" destOrd="0" presId="urn:microsoft.com/office/officeart/2009/3/layout/IncreasingArrowsProcess"/>
    <dgm:cxn modelId="{9B07ECBD-17C6-47C9-9E38-5FE42BCC3244}" type="presParOf" srcId="{6CB2581A-D7CF-43B5-B898-C3BEA8A68C21}" destId="{AA49BB79-22A4-4350-A7C5-DA99B61B8F96}"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EB518D-F894-475D-ABE4-EF3F138F94E3}" type="doc">
      <dgm:prSet loTypeId="urn:microsoft.com/office/officeart/2005/8/layout/radial4" loCatId="relationship" qsTypeId="urn:microsoft.com/office/officeart/2005/8/quickstyle/simple1" qsCatId="simple" csTypeId="urn:microsoft.com/office/officeart/2005/8/colors/accent2_2" csCatId="accent2" phldr="1"/>
      <dgm:spPr/>
      <dgm:t>
        <a:bodyPr/>
        <a:lstStyle/>
        <a:p>
          <a:endParaRPr lang="de-DE"/>
        </a:p>
      </dgm:t>
    </dgm:pt>
    <dgm:pt modelId="{4C378F23-CEF1-4646-A273-3AE924E9348F}">
      <dgm:prSet phldrT="[Text]"/>
      <dgm:spPr/>
      <dgm:t>
        <a:bodyPr/>
        <a:lstStyle/>
        <a:p>
          <a:r>
            <a:rPr lang="de-DE" dirty="0"/>
            <a:t>4er Gruppe</a:t>
          </a:r>
        </a:p>
      </dgm:t>
    </dgm:pt>
    <dgm:pt modelId="{554733A3-62CF-4B7E-A87B-E49BF8C12E4B}" type="parTrans" cxnId="{A2165F6E-DB1D-419D-B376-5311AF5ABFB5}">
      <dgm:prSet/>
      <dgm:spPr/>
      <dgm:t>
        <a:bodyPr/>
        <a:lstStyle/>
        <a:p>
          <a:endParaRPr lang="de-DE"/>
        </a:p>
      </dgm:t>
    </dgm:pt>
    <dgm:pt modelId="{77487280-9753-4187-A9D0-19FC815DC7EF}" type="sibTrans" cxnId="{A2165F6E-DB1D-419D-B376-5311AF5ABFB5}">
      <dgm:prSet/>
      <dgm:spPr/>
      <dgm:t>
        <a:bodyPr/>
        <a:lstStyle/>
        <a:p>
          <a:endParaRPr lang="de-DE"/>
        </a:p>
      </dgm:t>
    </dgm:pt>
    <dgm:pt modelId="{E76D0CA2-C86E-46BE-9FE7-C6C91644901F}">
      <dgm:prSet phldrT="[Text]"/>
      <dgm:spPr/>
      <dgm:t>
        <a:bodyPr/>
        <a:lstStyle/>
        <a:p>
          <a:r>
            <a:rPr lang="de-DE" dirty="0"/>
            <a:t>Gleiche Klasse</a:t>
          </a:r>
        </a:p>
      </dgm:t>
    </dgm:pt>
    <dgm:pt modelId="{B8078370-1EC3-4CC2-B926-4F469032FF10}" type="parTrans" cxnId="{85DE64B5-C7D6-4B57-A63B-CD26A37C67EA}">
      <dgm:prSet/>
      <dgm:spPr/>
      <dgm:t>
        <a:bodyPr/>
        <a:lstStyle/>
        <a:p>
          <a:endParaRPr lang="de-DE"/>
        </a:p>
      </dgm:t>
    </dgm:pt>
    <dgm:pt modelId="{5A969CB5-4E8C-41FA-87B4-C39D9F888468}" type="sibTrans" cxnId="{85DE64B5-C7D6-4B57-A63B-CD26A37C67EA}">
      <dgm:prSet/>
      <dgm:spPr/>
      <dgm:t>
        <a:bodyPr/>
        <a:lstStyle/>
        <a:p>
          <a:endParaRPr lang="de-DE"/>
        </a:p>
      </dgm:t>
    </dgm:pt>
    <dgm:pt modelId="{562798F8-7977-4730-B097-58A953D02FB4}">
      <dgm:prSet phldrT="[Text]"/>
      <dgm:spPr/>
      <dgm:t>
        <a:bodyPr/>
        <a:lstStyle/>
        <a:p>
          <a:r>
            <a:rPr lang="de-DE" dirty="0"/>
            <a:t>G-  &amp; M- Niveau</a:t>
          </a:r>
        </a:p>
        <a:p>
          <a:r>
            <a:rPr lang="de-DE" dirty="0"/>
            <a:t>möglich</a:t>
          </a:r>
        </a:p>
      </dgm:t>
    </dgm:pt>
    <dgm:pt modelId="{EDF6355F-A2F5-4F96-8C52-3ED9715DC2F7}" type="parTrans" cxnId="{D499CF5C-B07C-498F-90CC-F849A66DDD9C}">
      <dgm:prSet/>
      <dgm:spPr/>
      <dgm:t>
        <a:bodyPr/>
        <a:lstStyle/>
        <a:p>
          <a:endParaRPr lang="de-DE"/>
        </a:p>
      </dgm:t>
    </dgm:pt>
    <dgm:pt modelId="{38B1829B-87BE-45C4-A4BA-C63ABDBC6BBB}" type="sibTrans" cxnId="{D499CF5C-B07C-498F-90CC-F849A66DDD9C}">
      <dgm:prSet/>
      <dgm:spPr/>
      <dgm:t>
        <a:bodyPr/>
        <a:lstStyle/>
        <a:p>
          <a:endParaRPr lang="de-DE"/>
        </a:p>
      </dgm:t>
    </dgm:pt>
    <dgm:pt modelId="{D30C94BD-F3D3-45A9-A5B7-91EB52AB4382}">
      <dgm:prSet phldrT="[Text]"/>
      <dgm:spPr/>
      <dgm:t>
        <a:bodyPr/>
        <a:lstStyle/>
        <a:p>
          <a:r>
            <a:rPr lang="de-DE" dirty="0"/>
            <a:t>beteiligte Fächer gewählt</a:t>
          </a:r>
        </a:p>
      </dgm:t>
    </dgm:pt>
    <dgm:pt modelId="{43EDC5EF-8469-455E-8BD5-B331EC027242}" type="parTrans" cxnId="{1A74C5BD-7906-4A4E-9B78-CBEC292CFD2A}">
      <dgm:prSet/>
      <dgm:spPr/>
      <dgm:t>
        <a:bodyPr/>
        <a:lstStyle/>
        <a:p>
          <a:endParaRPr lang="de-DE"/>
        </a:p>
      </dgm:t>
    </dgm:pt>
    <dgm:pt modelId="{6FBB1502-21A4-43E9-B7B7-D9DA665C16A3}" type="sibTrans" cxnId="{1A74C5BD-7906-4A4E-9B78-CBEC292CFD2A}">
      <dgm:prSet/>
      <dgm:spPr/>
      <dgm:t>
        <a:bodyPr/>
        <a:lstStyle/>
        <a:p>
          <a:endParaRPr lang="de-DE"/>
        </a:p>
      </dgm:t>
    </dgm:pt>
    <dgm:pt modelId="{23565D0A-F7C8-49DC-AA64-1240D95F7DBC}" type="pres">
      <dgm:prSet presAssocID="{75EB518D-F894-475D-ABE4-EF3F138F94E3}" presName="cycle" presStyleCnt="0">
        <dgm:presLayoutVars>
          <dgm:chMax val="1"/>
          <dgm:dir/>
          <dgm:animLvl val="ctr"/>
          <dgm:resizeHandles val="exact"/>
        </dgm:presLayoutVars>
      </dgm:prSet>
      <dgm:spPr/>
    </dgm:pt>
    <dgm:pt modelId="{1F522D6E-FB2B-418E-BC08-52C90B6F89C5}" type="pres">
      <dgm:prSet presAssocID="{4C378F23-CEF1-4646-A273-3AE924E9348F}" presName="centerShape" presStyleLbl="node0" presStyleIdx="0" presStyleCnt="1" custScaleX="139689" custScaleY="123783"/>
      <dgm:spPr/>
    </dgm:pt>
    <dgm:pt modelId="{1416C448-A300-479F-9A0C-3E988598F36B}" type="pres">
      <dgm:prSet presAssocID="{B8078370-1EC3-4CC2-B926-4F469032FF10}" presName="parTrans" presStyleLbl="bgSibTrans2D1" presStyleIdx="0" presStyleCnt="3"/>
      <dgm:spPr/>
    </dgm:pt>
    <dgm:pt modelId="{F06C3F76-7AFE-4278-B5E1-94BA69F09440}" type="pres">
      <dgm:prSet presAssocID="{E76D0CA2-C86E-46BE-9FE7-C6C91644901F}" presName="node" presStyleLbl="node1" presStyleIdx="0" presStyleCnt="3" custRadScaleRad="128150" custRadScaleInc="-495">
        <dgm:presLayoutVars>
          <dgm:bulletEnabled val="1"/>
        </dgm:presLayoutVars>
      </dgm:prSet>
      <dgm:spPr/>
    </dgm:pt>
    <dgm:pt modelId="{8547D830-F654-478E-9A4C-1F3E31BB9272}" type="pres">
      <dgm:prSet presAssocID="{EDF6355F-A2F5-4F96-8C52-3ED9715DC2F7}" presName="parTrans" presStyleLbl="bgSibTrans2D1" presStyleIdx="1" presStyleCnt="3" custLinFactNeighborY="10973"/>
      <dgm:spPr/>
    </dgm:pt>
    <dgm:pt modelId="{324BE4EA-059C-4AAC-B552-8EED48F19567}" type="pres">
      <dgm:prSet presAssocID="{562798F8-7977-4730-B097-58A953D02FB4}" presName="node" presStyleLbl="node1" presStyleIdx="1" presStyleCnt="3" custRadScaleRad="108138" custRadScaleInc="33">
        <dgm:presLayoutVars>
          <dgm:bulletEnabled val="1"/>
        </dgm:presLayoutVars>
      </dgm:prSet>
      <dgm:spPr/>
    </dgm:pt>
    <dgm:pt modelId="{12359A8C-FEE0-452A-B638-F8D0B5E50196}" type="pres">
      <dgm:prSet presAssocID="{43EDC5EF-8469-455E-8BD5-B331EC027242}" presName="parTrans" presStyleLbl="bgSibTrans2D1" presStyleIdx="2" presStyleCnt="3"/>
      <dgm:spPr/>
    </dgm:pt>
    <dgm:pt modelId="{F7667869-EC58-4A5D-87B3-C47E511E7F9B}" type="pres">
      <dgm:prSet presAssocID="{D30C94BD-F3D3-45A9-A5B7-91EB52AB4382}" presName="node" presStyleLbl="node1" presStyleIdx="2" presStyleCnt="3" custRadScaleRad="130324" custRadScaleInc="653">
        <dgm:presLayoutVars>
          <dgm:bulletEnabled val="1"/>
        </dgm:presLayoutVars>
      </dgm:prSet>
      <dgm:spPr/>
    </dgm:pt>
  </dgm:ptLst>
  <dgm:cxnLst>
    <dgm:cxn modelId="{CF86D60A-799B-4A3B-B3ED-F3410E638C5E}" type="presOf" srcId="{B8078370-1EC3-4CC2-B926-4F469032FF10}" destId="{1416C448-A300-479F-9A0C-3E988598F36B}" srcOrd="0" destOrd="0" presId="urn:microsoft.com/office/officeart/2005/8/layout/radial4"/>
    <dgm:cxn modelId="{A1FD0E11-F1F8-4384-84E7-38548F135EA2}" type="presOf" srcId="{562798F8-7977-4730-B097-58A953D02FB4}" destId="{324BE4EA-059C-4AAC-B552-8EED48F19567}" srcOrd="0" destOrd="0" presId="urn:microsoft.com/office/officeart/2005/8/layout/radial4"/>
    <dgm:cxn modelId="{B4ECAD30-48ED-48F4-8AB0-7101A22FF851}" type="presOf" srcId="{EDF6355F-A2F5-4F96-8C52-3ED9715DC2F7}" destId="{8547D830-F654-478E-9A4C-1F3E31BB9272}" srcOrd="0" destOrd="0" presId="urn:microsoft.com/office/officeart/2005/8/layout/radial4"/>
    <dgm:cxn modelId="{D499CF5C-B07C-498F-90CC-F849A66DDD9C}" srcId="{4C378F23-CEF1-4646-A273-3AE924E9348F}" destId="{562798F8-7977-4730-B097-58A953D02FB4}" srcOrd="1" destOrd="0" parTransId="{EDF6355F-A2F5-4F96-8C52-3ED9715DC2F7}" sibTransId="{38B1829B-87BE-45C4-A4BA-C63ABDBC6BBB}"/>
    <dgm:cxn modelId="{AC54C546-DC23-4213-ACB8-A37BB1A30BAA}" type="presOf" srcId="{D30C94BD-F3D3-45A9-A5B7-91EB52AB4382}" destId="{F7667869-EC58-4A5D-87B3-C47E511E7F9B}" srcOrd="0" destOrd="0" presId="urn:microsoft.com/office/officeart/2005/8/layout/radial4"/>
    <dgm:cxn modelId="{A2165F6E-DB1D-419D-B376-5311AF5ABFB5}" srcId="{75EB518D-F894-475D-ABE4-EF3F138F94E3}" destId="{4C378F23-CEF1-4646-A273-3AE924E9348F}" srcOrd="0" destOrd="0" parTransId="{554733A3-62CF-4B7E-A87B-E49BF8C12E4B}" sibTransId="{77487280-9753-4187-A9D0-19FC815DC7EF}"/>
    <dgm:cxn modelId="{F764506E-D2F3-41E1-8AFA-2F5A185D4442}" type="presOf" srcId="{43EDC5EF-8469-455E-8BD5-B331EC027242}" destId="{12359A8C-FEE0-452A-B638-F8D0B5E50196}" srcOrd="0" destOrd="0" presId="urn:microsoft.com/office/officeart/2005/8/layout/radial4"/>
    <dgm:cxn modelId="{B3BB2153-FFE8-4B22-8A9B-110EACA8E138}" type="presOf" srcId="{4C378F23-CEF1-4646-A273-3AE924E9348F}" destId="{1F522D6E-FB2B-418E-BC08-52C90B6F89C5}" srcOrd="0" destOrd="0" presId="urn:microsoft.com/office/officeart/2005/8/layout/radial4"/>
    <dgm:cxn modelId="{B9A95886-303E-4F9D-A647-6189BF33D171}" type="presOf" srcId="{E76D0CA2-C86E-46BE-9FE7-C6C91644901F}" destId="{F06C3F76-7AFE-4278-B5E1-94BA69F09440}" srcOrd="0" destOrd="0" presId="urn:microsoft.com/office/officeart/2005/8/layout/radial4"/>
    <dgm:cxn modelId="{85DE64B5-C7D6-4B57-A63B-CD26A37C67EA}" srcId="{4C378F23-CEF1-4646-A273-3AE924E9348F}" destId="{E76D0CA2-C86E-46BE-9FE7-C6C91644901F}" srcOrd="0" destOrd="0" parTransId="{B8078370-1EC3-4CC2-B926-4F469032FF10}" sibTransId="{5A969CB5-4E8C-41FA-87B4-C39D9F888468}"/>
    <dgm:cxn modelId="{F4B8ECB8-0627-48C9-A1E5-44DFE32F6844}" type="presOf" srcId="{75EB518D-F894-475D-ABE4-EF3F138F94E3}" destId="{23565D0A-F7C8-49DC-AA64-1240D95F7DBC}" srcOrd="0" destOrd="0" presId="urn:microsoft.com/office/officeart/2005/8/layout/radial4"/>
    <dgm:cxn modelId="{1A74C5BD-7906-4A4E-9B78-CBEC292CFD2A}" srcId="{4C378F23-CEF1-4646-A273-3AE924E9348F}" destId="{D30C94BD-F3D3-45A9-A5B7-91EB52AB4382}" srcOrd="2" destOrd="0" parTransId="{43EDC5EF-8469-455E-8BD5-B331EC027242}" sibTransId="{6FBB1502-21A4-43E9-B7B7-D9DA665C16A3}"/>
    <dgm:cxn modelId="{D92D2C29-D654-400E-A3E0-6480518AD5DF}" type="presParOf" srcId="{23565D0A-F7C8-49DC-AA64-1240D95F7DBC}" destId="{1F522D6E-FB2B-418E-BC08-52C90B6F89C5}" srcOrd="0" destOrd="0" presId="urn:microsoft.com/office/officeart/2005/8/layout/radial4"/>
    <dgm:cxn modelId="{D4D8271B-FB87-4D2F-A13D-8053C819F9BC}" type="presParOf" srcId="{23565D0A-F7C8-49DC-AA64-1240D95F7DBC}" destId="{1416C448-A300-479F-9A0C-3E988598F36B}" srcOrd="1" destOrd="0" presId="urn:microsoft.com/office/officeart/2005/8/layout/radial4"/>
    <dgm:cxn modelId="{BC3066F6-9270-40A7-B40A-916413E8BE00}" type="presParOf" srcId="{23565D0A-F7C8-49DC-AA64-1240D95F7DBC}" destId="{F06C3F76-7AFE-4278-B5E1-94BA69F09440}" srcOrd="2" destOrd="0" presId="urn:microsoft.com/office/officeart/2005/8/layout/radial4"/>
    <dgm:cxn modelId="{9D7F6D6C-9F10-4BBC-85E1-ADCB984A40CE}" type="presParOf" srcId="{23565D0A-F7C8-49DC-AA64-1240D95F7DBC}" destId="{8547D830-F654-478E-9A4C-1F3E31BB9272}" srcOrd="3" destOrd="0" presId="urn:microsoft.com/office/officeart/2005/8/layout/radial4"/>
    <dgm:cxn modelId="{DFD7B2DD-E7E0-4A70-8D3A-79E42CE4FC98}" type="presParOf" srcId="{23565D0A-F7C8-49DC-AA64-1240D95F7DBC}" destId="{324BE4EA-059C-4AAC-B552-8EED48F19567}" srcOrd="4" destOrd="0" presId="urn:microsoft.com/office/officeart/2005/8/layout/radial4"/>
    <dgm:cxn modelId="{C61F386B-686F-4B81-B94D-0D3B0BBB2E2F}" type="presParOf" srcId="{23565D0A-F7C8-49DC-AA64-1240D95F7DBC}" destId="{12359A8C-FEE0-452A-B638-F8D0B5E50196}" srcOrd="5" destOrd="0" presId="urn:microsoft.com/office/officeart/2005/8/layout/radial4"/>
    <dgm:cxn modelId="{84D9603A-42A1-47A5-A450-E503145A77D0}" type="presParOf" srcId="{23565D0A-F7C8-49DC-AA64-1240D95F7DBC}" destId="{F7667869-EC58-4A5D-87B3-C47E511E7F9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682A37-AC98-4C54-8E9C-E6FAF9063A4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de-DE"/>
        </a:p>
      </dgm:t>
    </dgm:pt>
    <dgm:pt modelId="{3BF493A0-A113-464D-BCFE-1FAC7436A1A1}">
      <dgm:prSet phldrT="[Text]" custT="1"/>
      <dgm:spPr/>
      <dgm:t>
        <a:bodyPr/>
        <a:lstStyle/>
        <a:p>
          <a:pPr>
            <a:buNone/>
          </a:pPr>
          <a:r>
            <a:rPr lang="de-DE" sz="2400" dirty="0"/>
            <a:t>1. Vorbereitung</a:t>
          </a:r>
        </a:p>
      </dgm:t>
    </dgm:pt>
    <dgm:pt modelId="{8153200A-153F-4E82-995B-7B28CD2B38CF}" type="parTrans" cxnId="{27D0DF1B-62AD-4879-AE44-7AA97631F9DB}">
      <dgm:prSet/>
      <dgm:spPr/>
      <dgm:t>
        <a:bodyPr/>
        <a:lstStyle/>
        <a:p>
          <a:endParaRPr lang="de-DE"/>
        </a:p>
      </dgm:t>
    </dgm:pt>
    <dgm:pt modelId="{03DC5D18-B0D3-4591-B9E5-041627F92A6B}" type="sibTrans" cxnId="{27D0DF1B-62AD-4879-AE44-7AA97631F9DB}">
      <dgm:prSet/>
      <dgm:spPr/>
      <dgm:t>
        <a:bodyPr/>
        <a:lstStyle/>
        <a:p>
          <a:endParaRPr lang="de-DE"/>
        </a:p>
      </dgm:t>
    </dgm:pt>
    <dgm:pt modelId="{1B66A460-FBDE-4781-919B-6055D318325C}">
      <dgm:prSet phldrT="[Text]" custT="1"/>
      <dgm:spPr/>
      <dgm:t>
        <a:bodyPr/>
        <a:lstStyle/>
        <a:p>
          <a:r>
            <a:rPr lang="de-DE" sz="1800" dirty="0"/>
            <a:t>Themenfindung</a:t>
          </a:r>
        </a:p>
      </dgm:t>
    </dgm:pt>
    <dgm:pt modelId="{502C0388-A68C-4C0C-99C9-354203E7E5DF}" type="parTrans" cxnId="{A0D3974F-0712-4584-86BF-678FE01922C9}">
      <dgm:prSet/>
      <dgm:spPr/>
      <dgm:t>
        <a:bodyPr/>
        <a:lstStyle/>
        <a:p>
          <a:endParaRPr lang="de-DE"/>
        </a:p>
      </dgm:t>
    </dgm:pt>
    <dgm:pt modelId="{3DC7A201-D20F-4382-BAC6-9A56F5D40528}" type="sibTrans" cxnId="{A0D3974F-0712-4584-86BF-678FE01922C9}">
      <dgm:prSet/>
      <dgm:spPr/>
      <dgm:t>
        <a:bodyPr/>
        <a:lstStyle/>
        <a:p>
          <a:endParaRPr lang="de-DE"/>
        </a:p>
      </dgm:t>
    </dgm:pt>
    <dgm:pt modelId="{7C1486E1-AD91-4BFD-AE70-18E86EFA5F82}">
      <dgm:prSet phldrT="[Text]" custT="1"/>
      <dgm:spPr/>
      <dgm:t>
        <a:bodyPr/>
        <a:lstStyle/>
        <a:p>
          <a:r>
            <a:rPr lang="de-DE" sz="1800" dirty="0"/>
            <a:t>Gruppenbildung</a:t>
          </a:r>
        </a:p>
      </dgm:t>
    </dgm:pt>
    <dgm:pt modelId="{0B97D3B2-10B7-4AE5-965B-E648D089DF40}" type="parTrans" cxnId="{E8B64BA6-5E92-4B3C-A46C-A77B26BF4B6B}">
      <dgm:prSet/>
      <dgm:spPr/>
      <dgm:t>
        <a:bodyPr/>
        <a:lstStyle/>
        <a:p>
          <a:endParaRPr lang="de-DE"/>
        </a:p>
      </dgm:t>
    </dgm:pt>
    <dgm:pt modelId="{BB058284-4457-4EFD-8BF5-0C0DC913A95E}" type="sibTrans" cxnId="{E8B64BA6-5E92-4B3C-A46C-A77B26BF4B6B}">
      <dgm:prSet/>
      <dgm:spPr/>
      <dgm:t>
        <a:bodyPr/>
        <a:lstStyle/>
        <a:p>
          <a:endParaRPr lang="de-DE"/>
        </a:p>
      </dgm:t>
    </dgm:pt>
    <dgm:pt modelId="{7F0FB93E-C358-439C-9EF4-877B8905E4D5}">
      <dgm:prSet phldrT="[Text]" custT="1"/>
      <dgm:spPr/>
      <dgm:t>
        <a:bodyPr/>
        <a:lstStyle/>
        <a:p>
          <a:pPr>
            <a:buNone/>
          </a:pPr>
          <a:r>
            <a:rPr lang="de-DE" sz="2400" dirty="0"/>
            <a:t>2. Durchführung</a:t>
          </a:r>
        </a:p>
      </dgm:t>
    </dgm:pt>
    <dgm:pt modelId="{3E828690-B529-4809-B114-5B12A26DC020}" type="parTrans" cxnId="{82D698A9-AEC1-43DC-B5DD-1894B8B5C010}">
      <dgm:prSet/>
      <dgm:spPr/>
      <dgm:t>
        <a:bodyPr/>
        <a:lstStyle/>
        <a:p>
          <a:endParaRPr lang="de-DE"/>
        </a:p>
      </dgm:t>
    </dgm:pt>
    <dgm:pt modelId="{D78C0AB5-4E56-4EF7-971F-AA5B392940F9}" type="sibTrans" cxnId="{82D698A9-AEC1-43DC-B5DD-1894B8B5C010}">
      <dgm:prSet/>
      <dgm:spPr/>
      <dgm:t>
        <a:bodyPr/>
        <a:lstStyle/>
        <a:p>
          <a:endParaRPr lang="de-DE"/>
        </a:p>
      </dgm:t>
    </dgm:pt>
    <dgm:pt modelId="{A9F58BAD-0D5F-4DAB-A939-330D1CC44370}">
      <dgm:prSet phldrT="[Text]" custT="1"/>
      <dgm:spPr/>
      <dgm:t>
        <a:bodyPr/>
        <a:lstStyle/>
        <a:p>
          <a:r>
            <a:rPr lang="de-DE" sz="1600" dirty="0"/>
            <a:t>mind. 16 Std. </a:t>
          </a:r>
          <a:r>
            <a:rPr lang="de-DE" sz="2000" dirty="0"/>
            <a:t>(12 Std.)</a:t>
          </a:r>
        </a:p>
      </dgm:t>
    </dgm:pt>
    <dgm:pt modelId="{3D7AE287-55BA-4A3D-83D7-716705726E68}" type="parTrans" cxnId="{DA0C0618-D382-4829-88CC-0C51BFC69F9E}">
      <dgm:prSet/>
      <dgm:spPr/>
      <dgm:t>
        <a:bodyPr/>
        <a:lstStyle/>
        <a:p>
          <a:endParaRPr lang="de-DE"/>
        </a:p>
      </dgm:t>
    </dgm:pt>
    <dgm:pt modelId="{D80DFB4F-3FE1-424B-89C8-C81253FD0D61}" type="sibTrans" cxnId="{DA0C0618-D382-4829-88CC-0C51BFC69F9E}">
      <dgm:prSet/>
      <dgm:spPr/>
      <dgm:t>
        <a:bodyPr/>
        <a:lstStyle/>
        <a:p>
          <a:endParaRPr lang="de-DE"/>
        </a:p>
      </dgm:t>
    </dgm:pt>
    <dgm:pt modelId="{BE6623FE-A7BF-4238-990A-AE7CC2467835}">
      <dgm:prSet phldrT="[Text]"/>
      <dgm:spPr/>
      <dgm:t>
        <a:bodyPr/>
        <a:lstStyle/>
        <a:p>
          <a:pPr>
            <a:buNone/>
          </a:pPr>
          <a:r>
            <a:rPr lang="de-DE" dirty="0"/>
            <a:t>3. Präsentation &amp; Prüfungsgespräch</a:t>
          </a:r>
        </a:p>
      </dgm:t>
    </dgm:pt>
    <dgm:pt modelId="{3C12F13A-78EF-4F72-A9A7-03388F46B97D}" type="parTrans" cxnId="{A1923F2A-669D-43AF-838D-6487438CAAC1}">
      <dgm:prSet/>
      <dgm:spPr/>
      <dgm:t>
        <a:bodyPr/>
        <a:lstStyle/>
        <a:p>
          <a:endParaRPr lang="de-DE"/>
        </a:p>
      </dgm:t>
    </dgm:pt>
    <dgm:pt modelId="{941F7CE4-761F-4291-8B7E-F0E34F00171D}" type="sibTrans" cxnId="{A1923F2A-669D-43AF-838D-6487438CAAC1}">
      <dgm:prSet/>
      <dgm:spPr/>
      <dgm:t>
        <a:bodyPr/>
        <a:lstStyle/>
        <a:p>
          <a:endParaRPr lang="de-DE"/>
        </a:p>
      </dgm:t>
    </dgm:pt>
    <dgm:pt modelId="{AA0F4699-4DB4-407D-A668-CDF7245557D4}">
      <dgm:prSet phldrT="[Text]"/>
      <dgm:spPr/>
      <dgm:t>
        <a:bodyPr/>
        <a:lstStyle/>
        <a:p>
          <a:r>
            <a:rPr lang="de-DE" dirty="0"/>
            <a:t>Insgesamt 15 min pro Schüler*in</a:t>
          </a:r>
        </a:p>
      </dgm:t>
    </dgm:pt>
    <dgm:pt modelId="{F64E16F2-F844-4CCF-ACB6-88E443A01C36}" type="parTrans" cxnId="{1871D6EE-57D5-440F-8E71-6D44D1B0EB13}">
      <dgm:prSet/>
      <dgm:spPr/>
      <dgm:t>
        <a:bodyPr/>
        <a:lstStyle/>
        <a:p>
          <a:endParaRPr lang="de-DE"/>
        </a:p>
      </dgm:t>
    </dgm:pt>
    <dgm:pt modelId="{819510C9-377C-4C5A-8729-EFF2EBC5F91C}" type="sibTrans" cxnId="{1871D6EE-57D5-440F-8E71-6D44D1B0EB13}">
      <dgm:prSet/>
      <dgm:spPr/>
      <dgm:t>
        <a:bodyPr/>
        <a:lstStyle/>
        <a:p>
          <a:endParaRPr lang="de-DE"/>
        </a:p>
      </dgm:t>
    </dgm:pt>
    <dgm:pt modelId="{2B392AA2-5E4D-43F6-B1BE-61F4036CBBF1}">
      <dgm:prSet phldrT="[Text]"/>
      <dgm:spPr/>
      <dgm:t>
        <a:bodyPr/>
        <a:lstStyle/>
        <a:p>
          <a:r>
            <a:rPr lang="de-DE" dirty="0"/>
            <a:t>ca. 7,5 min +7,5 min</a:t>
          </a:r>
        </a:p>
      </dgm:t>
    </dgm:pt>
    <dgm:pt modelId="{A460EB78-DA05-4E53-9017-2021961A1711}" type="parTrans" cxnId="{38B92FCF-0F16-418C-8214-E6ECBDD7F423}">
      <dgm:prSet/>
      <dgm:spPr/>
      <dgm:t>
        <a:bodyPr/>
        <a:lstStyle/>
        <a:p>
          <a:endParaRPr lang="de-DE"/>
        </a:p>
      </dgm:t>
    </dgm:pt>
    <dgm:pt modelId="{21F7EE41-B151-4761-B7D4-73DB16EB0BF8}" type="sibTrans" cxnId="{38B92FCF-0F16-418C-8214-E6ECBDD7F423}">
      <dgm:prSet/>
      <dgm:spPr/>
      <dgm:t>
        <a:bodyPr/>
        <a:lstStyle/>
        <a:p>
          <a:endParaRPr lang="de-DE"/>
        </a:p>
      </dgm:t>
    </dgm:pt>
    <dgm:pt modelId="{04B5339A-C744-4B2E-B703-31438351681E}">
      <dgm:prSet phldrT="[Text]" custT="1"/>
      <dgm:spPr/>
      <dgm:t>
        <a:bodyPr/>
        <a:lstStyle/>
        <a:p>
          <a:r>
            <a:rPr lang="de-DE" sz="1800" dirty="0"/>
            <a:t>Projektbeschreibung</a:t>
          </a:r>
        </a:p>
      </dgm:t>
    </dgm:pt>
    <dgm:pt modelId="{14092FA5-FF45-4485-B7A7-2BB26E8FE6CD}" type="parTrans" cxnId="{7C64EAC8-EA35-48D1-9486-767AF6C60910}">
      <dgm:prSet/>
      <dgm:spPr/>
      <dgm:t>
        <a:bodyPr/>
        <a:lstStyle/>
        <a:p>
          <a:endParaRPr lang="de-DE"/>
        </a:p>
      </dgm:t>
    </dgm:pt>
    <dgm:pt modelId="{4BBB7C54-0FDA-41E0-A6E6-FB1269CF8F6A}" type="sibTrans" cxnId="{7C64EAC8-EA35-48D1-9486-767AF6C60910}">
      <dgm:prSet/>
      <dgm:spPr/>
      <dgm:t>
        <a:bodyPr/>
        <a:lstStyle/>
        <a:p>
          <a:endParaRPr lang="de-DE"/>
        </a:p>
      </dgm:t>
    </dgm:pt>
    <dgm:pt modelId="{612E7E1B-54F6-4727-837B-DEB1FC8FE0D5}">
      <dgm:prSet phldrT="[Text]"/>
      <dgm:spPr/>
      <dgm:t>
        <a:bodyPr/>
        <a:lstStyle/>
        <a:p>
          <a:endParaRPr lang="de-DE" sz="1400" dirty="0"/>
        </a:p>
      </dgm:t>
    </dgm:pt>
    <dgm:pt modelId="{AAA34D16-ABB3-40C6-A86C-96DAC0442A88}" type="parTrans" cxnId="{AA65FB2D-A83F-4C94-A2F1-CB8A3E719B59}">
      <dgm:prSet/>
      <dgm:spPr/>
      <dgm:t>
        <a:bodyPr/>
        <a:lstStyle/>
        <a:p>
          <a:endParaRPr lang="de-DE"/>
        </a:p>
      </dgm:t>
    </dgm:pt>
    <dgm:pt modelId="{EAC21A15-07E5-4FC0-B40C-51A116B80FB0}" type="sibTrans" cxnId="{AA65FB2D-A83F-4C94-A2F1-CB8A3E719B59}">
      <dgm:prSet/>
      <dgm:spPr/>
      <dgm:t>
        <a:bodyPr/>
        <a:lstStyle/>
        <a:p>
          <a:endParaRPr lang="de-DE"/>
        </a:p>
      </dgm:t>
    </dgm:pt>
    <dgm:pt modelId="{63EE9EF6-267B-460E-8CCA-2FC4DCB768F0}">
      <dgm:prSet phldrT="[Text]" custT="1"/>
      <dgm:spPr/>
      <dgm:t>
        <a:bodyPr/>
        <a:lstStyle/>
        <a:p>
          <a:pPr>
            <a:buFont typeface="Wingdings" panose="05000000000000000000" pitchFamily="2" charset="2"/>
            <a:buChar char="v"/>
          </a:pPr>
          <a:r>
            <a:rPr lang="de-DE" sz="1800" dirty="0">
              <a:solidFill>
                <a:schemeClr val="tx1"/>
              </a:solidFill>
            </a:rPr>
            <a:t>bis 11.01.2021</a:t>
          </a:r>
        </a:p>
      </dgm:t>
    </dgm:pt>
    <dgm:pt modelId="{1FCBB90F-EAC0-4047-9CF9-2018B1773854}" type="parTrans" cxnId="{DE51B559-C0F8-4908-B6B6-BC22D9B2D3A7}">
      <dgm:prSet/>
      <dgm:spPr/>
      <dgm:t>
        <a:bodyPr/>
        <a:lstStyle/>
        <a:p>
          <a:endParaRPr lang="de-DE"/>
        </a:p>
      </dgm:t>
    </dgm:pt>
    <dgm:pt modelId="{4D534B57-5C73-494B-ACAA-91FB2DB08CDC}" type="sibTrans" cxnId="{DE51B559-C0F8-4908-B6B6-BC22D9B2D3A7}">
      <dgm:prSet/>
      <dgm:spPr/>
      <dgm:t>
        <a:bodyPr/>
        <a:lstStyle/>
        <a:p>
          <a:endParaRPr lang="de-DE"/>
        </a:p>
      </dgm:t>
    </dgm:pt>
    <dgm:pt modelId="{F0CE6ACF-88EE-4FA6-9132-06F2C592B456}">
      <dgm:prSet phldrT="[Text]" custT="1"/>
      <dgm:spPr/>
      <dgm:t>
        <a:bodyPr/>
        <a:lstStyle/>
        <a:p>
          <a:pPr>
            <a:buFont typeface="Wingdings" panose="05000000000000000000" pitchFamily="2" charset="2"/>
            <a:buNone/>
          </a:pPr>
          <a:endParaRPr lang="de-DE" sz="800" dirty="0"/>
        </a:p>
      </dgm:t>
    </dgm:pt>
    <dgm:pt modelId="{6F11E302-EF49-471D-933D-8629605C6DBF}" type="parTrans" cxnId="{44781565-661E-4AA7-8E44-003326D7BBE3}">
      <dgm:prSet/>
      <dgm:spPr/>
      <dgm:t>
        <a:bodyPr/>
        <a:lstStyle/>
        <a:p>
          <a:endParaRPr lang="de-DE"/>
        </a:p>
      </dgm:t>
    </dgm:pt>
    <dgm:pt modelId="{01555D98-87AD-4072-B702-013A9FA3C788}" type="sibTrans" cxnId="{44781565-661E-4AA7-8E44-003326D7BBE3}">
      <dgm:prSet/>
      <dgm:spPr/>
      <dgm:t>
        <a:bodyPr/>
        <a:lstStyle/>
        <a:p>
          <a:endParaRPr lang="de-DE"/>
        </a:p>
      </dgm:t>
    </dgm:pt>
    <dgm:pt modelId="{6F556D02-313F-493F-AEC3-B6BE144C788E}">
      <dgm:prSet phldrT="[Text]" custT="1"/>
      <dgm:spPr/>
      <dgm:t>
        <a:bodyPr/>
        <a:lstStyle/>
        <a:p>
          <a:pPr>
            <a:buFont typeface="Wingdings" panose="05000000000000000000" pitchFamily="2" charset="2"/>
            <a:buChar char="v"/>
          </a:pPr>
          <a:r>
            <a:rPr lang="de-DE" sz="1800" dirty="0">
              <a:solidFill>
                <a:schemeClr val="tx1"/>
              </a:solidFill>
            </a:rPr>
            <a:t>bis 04.03.2021</a:t>
          </a:r>
        </a:p>
      </dgm:t>
    </dgm:pt>
    <dgm:pt modelId="{E14C54E1-D70E-4E36-B61E-D33275C52190}" type="parTrans" cxnId="{92235E91-4C0F-43EA-9473-458C0F095EF1}">
      <dgm:prSet/>
      <dgm:spPr/>
      <dgm:t>
        <a:bodyPr/>
        <a:lstStyle/>
        <a:p>
          <a:endParaRPr lang="de-DE"/>
        </a:p>
      </dgm:t>
    </dgm:pt>
    <dgm:pt modelId="{EC94868C-A701-4BA9-BB12-19436904E170}" type="sibTrans" cxnId="{92235E91-4C0F-43EA-9473-458C0F095EF1}">
      <dgm:prSet/>
      <dgm:spPr/>
      <dgm:t>
        <a:bodyPr/>
        <a:lstStyle/>
        <a:p>
          <a:endParaRPr lang="de-DE"/>
        </a:p>
      </dgm:t>
    </dgm:pt>
    <dgm:pt modelId="{31E64E05-55C5-47B0-A38D-C771AFA07E65}">
      <dgm:prSet phldrT="[Text]"/>
      <dgm:spPr/>
      <dgm:t>
        <a:bodyPr/>
        <a:lstStyle/>
        <a:p>
          <a:pPr>
            <a:buFont typeface="Wingdings" panose="05000000000000000000" pitchFamily="2" charset="2"/>
            <a:buChar char="v"/>
          </a:pPr>
          <a:r>
            <a:rPr lang="de-DE" sz="2000" dirty="0">
              <a:solidFill>
                <a:schemeClr val="tx1"/>
              </a:solidFill>
            </a:rPr>
            <a:t>10.-12.03.2021</a:t>
          </a:r>
        </a:p>
      </dgm:t>
    </dgm:pt>
    <dgm:pt modelId="{04D758F9-D053-47C3-B830-1F9E5AB4ECC5}" type="parTrans" cxnId="{71ADDA2A-9F23-4A12-838F-C220969B4E2F}">
      <dgm:prSet/>
      <dgm:spPr/>
      <dgm:t>
        <a:bodyPr/>
        <a:lstStyle/>
        <a:p>
          <a:endParaRPr lang="de-DE"/>
        </a:p>
      </dgm:t>
    </dgm:pt>
    <dgm:pt modelId="{574EEC5D-A0EE-4A21-8BAC-35B1AE1AFA03}" type="sibTrans" cxnId="{71ADDA2A-9F23-4A12-838F-C220969B4E2F}">
      <dgm:prSet/>
      <dgm:spPr/>
      <dgm:t>
        <a:bodyPr/>
        <a:lstStyle/>
        <a:p>
          <a:endParaRPr lang="de-DE"/>
        </a:p>
      </dgm:t>
    </dgm:pt>
    <dgm:pt modelId="{7D822F10-8B6C-423E-B507-9239D5C58391}">
      <dgm:prSet phldrT="[Text]"/>
      <dgm:spPr/>
      <dgm:t>
        <a:bodyPr/>
        <a:lstStyle/>
        <a:p>
          <a:pPr>
            <a:buFont typeface="Wingdings" panose="05000000000000000000" pitchFamily="2" charset="2"/>
            <a:buChar char="v"/>
          </a:pPr>
          <a:r>
            <a:rPr lang="de-DE" dirty="0">
              <a:solidFill>
                <a:schemeClr val="tx1"/>
              </a:solidFill>
            </a:rPr>
            <a:t>15.+16.03.2021</a:t>
          </a:r>
        </a:p>
      </dgm:t>
    </dgm:pt>
    <dgm:pt modelId="{7E4E640A-364D-4CA2-9488-C56CAE7F2498}" type="parTrans" cxnId="{A75F7C07-1030-4CC5-8B05-0B94BED53961}">
      <dgm:prSet/>
      <dgm:spPr/>
      <dgm:t>
        <a:bodyPr/>
        <a:lstStyle/>
        <a:p>
          <a:endParaRPr lang="de-DE"/>
        </a:p>
      </dgm:t>
    </dgm:pt>
    <dgm:pt modelId="{EE4F560B-CA22-4F2F-A70B-9FF4943B6E57}" type="sibTrans" cxnId="{A75F7C07-1030-4CC5-8B05-0B94BED53961}">
      <dgm:prSet/>
      <dgm:spPr/>
      <dgm:t>
        <a:bodyPr/>
        <a:lstStyle/>
        <a:p>
          <a:endParaRPr lang="de-DE"/>
        </a:p>
      </dgm:t>
    </dgm:pt>
    <dgm:pt modelId="{6C39BDD7-8BA7-4B18-B90B-DE92BC870CE6}">
      <dgm:prSet phldrT="[Text]"/>
      <dgm:spPr/>
      <dgm:t>
        <a:bodyPr/>
        <a:lstStyle/>
        <a:p>
          <a:r>
            <a:rPr lang="de-DE" sz="2000" dirty="0"/>
            <a:t>3 Tage</a:t>
          </a:r>
        </a:p>
      </dgm:t>
    </dgm:pt>
    <dgm:pt modelId="{EA39D9F0-234D-4754-9040-07C061C016C7}" type="parTrans" cxnId="{18975693-7404-47C4-9396-881ACC701DE2}">
      <dgm:prSet/>
      <dgm:spPr/>
      <dgm:t>
        <a:bodyPr/>
        <a:lstStyle/>
        <a:p>
          <a:endParaRPr lang="de-DE"/>
        </a:p>
      </dgm:t>
    </dgm:pt>
    <dgm:pt modelId="{A6EFDFBB-2965-4868-B828-5291338B2A0B}" type="sibTrans" cxnId="{18975693-7404-47C4-9396-881ACC701DE2}">
      <dgm:prSet/>
      <dgm:spPr/>
      <dgm:t>
        <a:bodyPr/>
        <a:lstStyle/>
        <a:p>
          <a:endParaRPr lang="de-DE"/>
        </a:p>
      </dgm:t>
    </dgm:pt>
    <dgm:pt modelId="{55FCCF04-A456-4491-9397-C497092FF787}">
      <dgm:prSet phldrT="[Text]"/>
      <dgm:spPr/>
      <dgm:t>
        <a:bodyPr/>
        <a:lstStyle/>
        <a:p>
          <a:r>
            <a:rPr lang="de-DE" sz="2000" dirty="0"/>
            <a:t>in der Schule</a:t>
          </a:r>
        </a:p>
      </dgm:t>
    </dgm:pt>
    <dgm:pt modelId="{F09B4863-1C7E-4557-AA22-DC8EC9C0FA32}" type="parTrans" cxnId="{0625BD36-3F39-45C7-8DCB-9CC20503FB2A}">
      <dgm:prSet/>
      <dgm:spPr/>
      <dgm:t>
        <a:bodyPr/>
        <a:lstStyle/>
        <a:p>
          <a:endParaRPr lang="de-DE"/>
        </a:p>
      </dgm:t>
    </dgm:pt>
    <dgm:pt modelId="{D902B870-8663-4B0D-98DF-55826FE6B9DB}" type="sibTrans" cxnId="{0625BD36-3F39-45C7-8DCB-9CC20503FB2A}">
      <dgm:prSet/>
      <dgm:spPr/>
      <dgm:t>
        <a:bodyPr/>
        <a:lstStyle/>
        <a:p>
          <a:endParaRPr lang="de-DE"/>
        </a:p>
      </dgm:t>
    </dgm:pt>
    <dgm:pt modelId="{EFD20967-8352-438F-BD0D-40285E04F9F4}" type="pres">
      <dgm:prSet presAssocID="{7F682A37-AC98-4C54-8E9C-E6FAF9063A43}" presName="Name0" presStyleCnt="0">
        <dgm:presLayoutVars>
          <dgm:dir/>
          <dgm:resizeHandles val="exact"/>
        </dgm:presLayoutVars>
      </dgm:prSet>
      <dgm:spPr/>
    </dgm:pt>
    <dgm:pt modelId="{B8D663FC-900B-46C9-ADD4-4E9BA705DB8D}" type="pres">
      <dgm:prSet presAssocID="{3BF493A0-A113-464D-BCFE-1FAC7436A1A1}" presName="node" presStyleLbl="node1" presStyleIdx="0" presStyleCnt="3" custLinFactNeighborX="-131">
        <dgm:presLayoutVars>
          <dgm:bulletEnabled val="1"/>
        </dgm:presLayoutVars>
      </dgm:prSet>
      <dgm:spPr/>
    </dgm:pt>
    <dgm:pt modelId="{A2917F28-AA3E-432F-B220-E32089720F9C}" type="pres">
      <dgm:prSet presAssocID="{03DC5D18-B0D3-4591-B9E5-041627F92A6B}" presName="sibTrans" presStyleCnt="0"/>
      <dgm:spPr/>
    </dgm:pt>
    <dgm:pt modelId="{93E4992B-9AFD-414E-BFDF-5AD2C43E5BD1}" type="pres">
      <dgm:prSet presAssocID="{7F0FB93E-C358-439C-9EF4-877B8905E4D5}" presName="node" presStyleLbl="node1" presStyleIdx="1" presStyleCnt="3" custLinFactNeighborX="0">
        <dgm:presLayoutVars>
          <dgm:bulletEnabled val="1"/>
        </dgm:presLayoutVars>
      </dgm:prSet>
      <dgm:spPr/>
    </dgm:pt>
    <dgm:pt modelId="{DDD6057C-7F7E-47CC-AE08-A05A4603E435}" type="pres">
      <dgm:prSet presAssocID="{D78C0AB5-4E56-4EF7-971F-AA5B392940F9}" presName="sibTrans" presStyleCnt="0"/>
      <dgm:spPr/>
    </dgm:pt>
    <dgm:pt modelId="{4478910A-915C-43DE-A9AD-4D8200B990ED}" type="pres">
      <dgm:prSet presAssocID="{BE6623FE-A7BF-4238-990A-AE7CC2467835}" presName="node" presStyleLbl="node1" presStyleIdx="2" presStyleCnt="3" custLinFactNeighborX="1">
        <dgm:presLayoutVars>
          <dgm:bulletEnabled val="1"/>
        </dgm:presLayoutVars>
      </dgm:prSet>
      <dgm:spPr/>
    </dgm:pt>
  </dgm:ptLst>
  <dgm:cxnLst>
    <dgm:cxn modelId="{A75F7C07-1030-4CC5-8B05-0B94BED53961}" srcId="{BE6623FE-A7BF-4238-990A-AE7CC2467835}" destId="{7D822F10-8B6C-423E-B507-9239D5C58391}" srcOrd="2" destOrd="0" parTransId="{7E4E640A-364D-4CA2-9488-C56CAE7F2498}" sibTransId="{EE4F560B-CA22-4F2F-A70B-9FF4943B6E57}"/>
    <dgm:cxn modelId="{058F1817-76DA-43B2-81C2-B03F8817770C}" type="presOf" srcId="{7F682A37-AC98-4C54-8E9C-E6FAF9063A43}" destId="{EFD20967-8352-438F-BD0D-40285E04F9F4}" srcOrd="0" destOrd="0" presId="urn:microsoft.com/office/officeart/2005/8/layout/hList6"/>
    <dgm:cxn modelId="{DA0C0618-D382-4829-88CC-0C51BFC69F9E}" srcId="{7F0FB93E-C358-439C-9EF4-877B8905E4D5}" destId="{A9F58BAD-0D5F-4DAB-A939-330D1CC44370}" srcOrd="0" destOrd="0" parTransId="{3D7AE287-55BA-4A3D-83D7-716705726E68}" sibTransId="{D80DFB4F-3FE1-424B-89C8-C81253FD0D61}"/>
    <dgm:cxn modelId="{27D0DF1B-62AD-4879-AE44-7AA97631F9DB}" srcId="{7F682A37-AC98-4C54-8E9C-E6FAF9063A43}" destId="{3BF493A0-A113-464D-BCFE-1FAC7436A1A1}" srcOrd="0" destOrd="0" parTransId="{8153200A-153F-4E82-995B-7B28CD2B38CF}" sibTransId="{03DC5D18-B0D3-4591-B9E5-041627F92A6B}"/>
    <dgm:cxn modelId="{A1923F2A-669D-43AF-838D-6487438CAAC1}" srcId="{7F682A37-AC98-4C54-8E9C-E6FAF9063A43}" destId="{BE6623FE-A7BF-4238-990A-AE7CC2467835}" srcOrd="2" destOrd="0" parTransId="{3C12F13A-78EF-4F72-A9A7-03388F46B97D}" sibTransId="{941F7CE4-761F-4291-8B7E-F0E34F00171D}"/>
    <dgm:cxn modelId="{71ADDA2A-9F23-4A12-838F-C220969B4E2F}" srcId="{7F0FB93E-C358-439C-9EF4-877B8905E4D5}" destId="{31E64E05-55C5-47B0-A38D-C771AFA07E65}" srcOrd="3" destOrd="0" parTransId="{04D758F9-D053-47C3-B830-1F9E5AB4ECC5}" sibTransId="{574EEC5D-A0EE-4A21-8BAC-35B1AE1AFA03}"/>
    <dgm:cxn modelId="{AA65FB2D-A83F-4C94-A2F1-CB8A3E719B59}" srcId="{3BF493A0-A113-464D-BCFE-1FAC7436A1A1}" destId="{612E7E1B-54F6-4727-837B-DEB1FC8FE0D5}" srcOrd="6" destOrd="0" parTransId="{AAA34D16-ABB3-40C6-A86C-96DAC0442A88}" sibTransId="{EAC21A15-07E5-4FC0-B40C-51A116B80FB0}"/>
    <dgm:cxn modelId="{0625BD36-3F39-45C7-8DCB-9CC20503FB2A}" srcId="{7F0FB93E-C358-439C-9EF4-877B8905E4D5}" destId="{55FCCF04-A456-4491-9397-C497092FF787}" srcOrd="2" destOrd="0" parTransId="{F09B4863-1C7E-4557-AA22-DC8EC9C0FA32}" sibTransId="{D902B870-8663-4B0D-98DF-55826FE6B9DB}"/>
    <dgm:cxn modelId="{344E6E3D-0D12-488E-B751-1081B0E6762D}" type="presOf" srcId="{BE6623FE-A7BF-4238-990A-AE7CC2467835}" destId="{4478910A-915C-43DE-A9AD-4D8200B990ED}" srcOrd="0" destOrd="0" presId="urn:microsoft.com/office/officeart/2005/8/layout/hList6"/>
    <dgm:cxn modelId="{A303EC5D-5BBE-429B-98BD-B3C9C7B66C8F}" type="presOf" srcId="{612E7E1B-54F6-4727-837B-DEB1FC8FE0D5}" destId="{B8D663FC-900B-46C9-ADD4-4E9BA705DB8D}" srcOrd="0" destOrd="7" presId="urn:microsoft.com/office/officeart/2005/8/layout/hList6"/>
    <dgm:cxn modelId="{F18ECB60-CCA2-42A0-A93E-3263745486C3}" type="presOf" srcId="{55FCCF04-A456-4491-9397-C497092FF787}" destId="{93E4992B-9AFD-414E-BFDF-5AD2C43E5BD1}" srcOrd="0" destOrd="3" presId="urn:microsoft.com/office/officeart/2005/8/layout/hList6"/>
    <dgm:cxn modelId="{83E7BE61-A808-45A1-820C-2028B36E88E3}" type="presOf" srcId="{7F0FB93E-C358-439C-9EF4-877B8905E4D5}" destId="{93E4992B-9AFD-414E-BFDF-5AD2C43E5BD1}" srcOrd="0" destOrd="0" presId="urn:microsoft.com/office/officeart/2005/8/layout/hList6"/>
    <dgm:cxn modelId="{44781565-661E-4AA7-8E44-003326D7BBE3}" srcId="{3BF493A0-A113-464D-BCFE-1FAC7436A1A1}" destId="{F0CE6ACF-88EE-4FA6-9132-06F2C592B456}" srcOrd="3" destOrd="0" parTransId="{6F11E302-EF49-471D-933D-8629605C6DBF}" sibTransId="{01555D98-87AD-4072-B702-013A9FA3C788}"/>
    <dgm:cxn modelId="{63B44B4A-84FB-4450-AB65-B8B6F873B37F}" type="presOf" srcId="{F0CE6ACF-88EE-4FA6-9132-06F2C592B456}" destId="{B8D663FC-900B-46C9-ADD4-4E9BA705DB8D}" srcOrd="0" destOrd="4" presId="urn:microsoft.com/office/officeart/2005/8/layout/hList6"/>
    <dgm:cxn modelId="{A0D3974F-0712-4584-86BF-678FE01922C9}" srcId="{3BF493A0-A113-464D-BCFE-1FAC7436A1A1}" destId="{1B66A460-FBDE-4781-919B-6055D318325C}" srcOrd="0" destOrd="0" parTransId="{502C0388-A68C-4C0C-99C9-354203E7E5DF}" sibTransId="{3DC7A201-D20F-4382-BAC6-9A56F5D40528}"/>
    <dgm:cxn modelId="{BEFCC750-0C24-4A2F-92B2-11B864E51A8C}" type="presOf" srcId="{7D822F10-8B6C-423E-B507-9239D5C58391}" destId="{4478910A-915C-43DE-A9AD-4D8200B990ED}" srcOrd="0" destOrd="3" presId="urn:microsoft.com/office/officeart/2005/8/layout/hList6"/>
    <dgm:cxn modelId="{0F8F2F71-AAD8-4884-960F-01B8F63E60E3}" type="presOf" srcId="{1B66A460-FBDE-4781-919B-6055D318325C}" destId="{B8D663FC-900B-46C9-ADD4-4E9BA705DB8D}" srcOrd="0" destOrd="1" presId="urn:microsoft.com/office/officeart/2005/8/layout/hList6"/>
    <dgm:cxn modelId="{D4DF1076-7BC3-4814-8508-DF808A7DE748}" type="presOf" srcId="{04B5339A-C744-4B2E-B703-31438351681E}" destId="{B8D663FC-900B-46C9-ADD4-4E9BA705DB8D}" srcOrd="0" destOrd="5" presId="urn:microsoft.com/office/officeart/2005/8/layout/hList6"/>
    <dgm:cxn modelId="{84C0D258-DDF5-4F61-86C9-C035867385B2}" type="presOf" srcId="{3BF493A0-A113-464D-BCFE-1FAC7436A1A1}" destId="{B8D663FC-900B-46C9-ADD4-4E9BA705DB8D}" srcOrd="0" destOrd="0" presId="urn:microsoft.com/office/officeart/2005/8/layout/hList6"/>
    <dgm:cxn modelId="{DE51B559-C0F8-4908-B6B6-BC22D9B2D3A7}" srcId="{3BF493A0-A113-464D-BCFE-1FAC7436A1A1}" destId="{63EE9EF6-267B-460E-8CCA-2FC4DCB768F0}" srcOrd="2" destOrd="0" parTransId="{1FCBB90F-EAC0-4047-9CF9-2018B1773854}" sibTransId="{4D534B57-5C73-494B-ACAA-91FB2DB08CDC}"/>
    <dgm:cxn modelId="{5C339590-A0B3-4352-957B-03D82442E84F}" type="presOf" srcId="{2B392AA2-5E4D-43F6-B1BE-61F4036CBBF1}" destId="{4478910A-915C-43DE-A9AD-4D8200B990ED}" srcOrd="0" destOrd="2" presId="urn:microsoft.com/office/officeart/2005/8/layout/hList6"/>
    <dgm:cxn modelId="{92235E91-4C0F-43EA-9473-458C0F095EF1}" srcId="{3BF493A0-A113-464D-BCFE-1FAC7436A1A1}" destId="{6F556D02-313F-493F-AEC3-B6BE144C788E}" srcOrd="5" destOrd="0" parTransId="{E14C54E1-D70E-4E36-B61E-D33275C52190}" sibTransId="{EC94868C-A701-4BA9-BB12-19436904E170}"/>
    <dgm:cxn modelId="{18975693-7404-47C4-9396-881ACC701DE2}" srcId="{7F0FB93E-C358-439C-9EF4-877B8905E4D5}" destId="{6C39BDD7-8BA7-4B18-B90B-DE92BC870CE6}" srcOrd="1" destOrd="0" parTransId="{EA39D9F0-234D-4754-9040-07C061C016C7}" sibTransId="{A6EFDFBB-2965-4868-B828-5291338B2A0B}"/>
    <dgm:cxn modelId="{CC3BCDA5-0132-4653-911E-81A9A540F6A8}" type="presOf" srcId="{63EE9EF6-267B-460E-8CCA-2FC4DCB768F0}" destId="{B8D663FC-900B-46C9-ADD4-4E9BA705DB8D}" srcOrd="0" destOrd="3" presId="urn:microsoft.com/office/officeart/2005/8/layout/hList6"/>
    <dgm:cxn modelId="{E8B64BA6-5E92-4B3C-A46C-A77B26BF4B6B}" srcId="{3BF493A0-A113-464D-BCFE-1FAC7436A1A1}" destId="{7C1486E1-AD91-4BFD-AE70-18E86EFA5F82}" srcOrd="1" destOrd="0" parTransId="{0B97D3B2-10B7-4AE5-965B-E648D089DF40}" sibTransId="{BB058284-4457-4EFD-8BF5-0C0DC913A95E}"/>
    <dgm:cxn modelId="{82D698A9-AEC1-43DC-B5DD-1894B8B5C010}" srcId="{7F682A37-AC98-4C54-8E9C-E6FAF9063A43}" destId="{7F0FB93E-C358-439C-9EF4-877B8905E4D5}" srcOrd="1" destOrd="0" parTransId="{3E828690-B529-4809-B114-5B12A26DC020}" sibTransId="{D78C0AB5-4E56-4EF7-971F-AA5B392940F9}"/>
    <dgm:cxn modelId="{D31DAEA9-2243-4728-9A6E-BF1666EF6B2C}" type="presOf" srcId="{6F556D02-313F-493F-AEC3-B6BE144C788E}" destId="{B8D663FC-900B-46C9-ADD4-4E9BA705DB8D}" srcOrd="0" destOrd="6" presId="urn:microsoft.com/office/officeart/2005/8/layout/hList6"/>
    <dgm:cxn modelId="{F9DE64C7-DC9E-4AC7-BE3F-A6BD5F74E60E}" type="presOf" srcId="{7C1486E1-AD91-4BFD-AE70-18E86EFA5F82}" destId="{B8D663FC-900B-46C9-ADD4-4E9BA705DB8D}" srcOrd="0" destOrd="2" presId="urn:microsoft.com/office/officeart/2005/8/layout/hList6"/>
    <dgm:cxn modelId="{7C64EAC8-EA35-48D1-9486-767AF6C60910}" srcId="{3BF493A0-A113-464D-BCFE-1FAC7436A1A1}" destId="{04B5339A-C744-4B2E-B703-31438351681E}" srcOrd="4" destOrd="0" parTransId="{14092FA5-FF45-4485-B7A7-2BB26E8FE6CD}" sibTransId="{4BBB7C54-0FDA-41E0-A6E6-FB1269CF8F6A}"/>
    <dgm:cxn modelId="{38B92FCF-0F16-418C-8214-E6ECBDD7F423}" srcId="{BE6623FE-A7BF-4238-990A-AE7CC2467835}" destId="{2B392AA2-5E4D-43F6-B1BE-61F4036CBBF1}" srcOrd="1" destOrd="0" parTransId="{A460EB78-DA05-4E53-9017-2021961A1711}" sibTransId="{21F7EE41-B151-4761-B7D4-73DB16EB0BF8}"/>
    <dgm:cxn modelId="{7FAE90DC-7B25-4CC5-8924-571772A4A4CD}" type="presOf" srcId="{A9F58BAD-0D5F-4DAB-A939-330D1CC44370}" destId="{93E4992B-9AFD-414E-BFDF-5AD2C43E5BD1}" srcOrd="0" destOrd="1" presId="urn:microsoft.com/office/officeart/2005/8/layout/hList6"/>
    <dgm:cxn modelId="{3DCC3EE7-6088-45C5-865D-D081D7589616}" type="presOf" srcId="{31E64E05-55C5-47B0-A38D-C771AFA07E65}" destId="{93E4992B-9AFD-414E-BFDF-5AD2C43E5BD1}" srcOrd="0" destOrd="4" presId="urn:microsoft.com/office/officeart/2005/8/layout/hList6"/>
    <dgm:cxn modelId="{1871D6EE-57D5-440F-8E71-6D44D1B0EB13}" srcId="{BE6623FE-A7BF-4238-990A-AE7CC2467835}" destId="{AA0F4699-4DB4-407D-A668-CDF7245557D4}" srcOrd="0" destOrd="0" parTransId="{F64E16F2-F844-4CCF-ACB6-88E443A01C36}" sibTransId="{819510C9-377C-4C5A-8729-EFF2EBC5F91C}"/>
    <dgm:cxn modelId="{7ED281F6-06F9-4EFD-BA11-A1186C2A9692}" type="presOf" srcId="{AA0F4699-4DB4-407D-A668-CDF7245557D4}" destId="{4478910A-915C-43DE-A9AD-4D8200B990ED}" srcOrd="0" destOrd="1" presId="urn:microsoft.com/office/officeart/2005/8/layout/hList6"/>
    <dgm:cxn modelId="{C83AF5F8-0ADC-4A00-BDBC-A42D2F64839B}" type="presOf" srcId="{6C39BDD7-8BA7-4B18-B90B-DE92BC870CE6}" destId="{93E4992B-9AFD-414E-BFDF-5AD2C43E5BD1}" srcOrd="0" destOrd="2" presId="urn:microsoft.com/office/officeart/2005/8/layout/hList6"/>
    <dgm:cxn modelId="{5BC7B782-3460-4291-8919-EE70E83B2001}" type="presParOf" srcId="{EFD20967-8352-438F-BD0D-40285E04F9F4}" destId="{B8D663FC-900B-46C9-ADD4-4E9BA705DB8D}" srcOrd="0" destOrd="0" presId="urn:microsoft.com/office/officeart/2005/8/layout/hList6"/>
    <dgm:cxn modelId="{BCF342C4-1B44-4959-AAA3-C4B0385AB5BA}" type="presParOf" srcId="{EFD20967-8352-438F-BD0D-40285E04F9F4}" destId="{A2917F28-AA3E-432F-B220-E32089720F9C}" srcOrd="1" destOrd="0" presId="urn:microsoft.com/office/officeart/2005/8/layout/hList6"/>
    <dgm:cxn modelId="{38EA8CB5-ED7C-40E1-A307-D5A3C85397F2}" type="presParOf" srcId="{EFD20967-8352-438F-BD0D-40285E04F9F4}" destId="{93E4992B-9AFD-414E-BFDF-5AD2C43E5BD1}" srcOrd="2" destOrd="0" presId="urn:microsoft.com/office/officeart/2005/8/layout/hList6"/>
    <dgm:cxn modelId="{29C313E6-BE54-419D-AE23-486E0A7519EC}" type="presParOf" srcId="{EFD20967-8352-438F-BD0D-40285E04F9F4}" destId="{DDD6057C-7F7E-47CC-AE08-A05A4603E435}" srcOrd="3" destOrd="0" presId="urn:microsoft.com/office/officeart/2005/8/layout/hList6"/>
    <dgm:cxn modelId="{8061B507-D70D-4FDE-8E53-2EA8C70BE6B9}" type="presParOf" srcId="{EFD20967-8352-438F-BD0D-40285E04F9F4}" destId="{4478910A-915C-43DE-A9AD-4D8200B990ED}"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D501D-FE44-4B34-96CC-1E9C6298B5F8}">
      <dsp:nvSpPr>
        <dsp:cNvPr id="0" name=""/>
        <dsp:cNvSpPr/>
      </dsp:nvSpPr>
      <dsp:spPr>
        <a:xfrm>
          <a:off x="693147" y="7147"/>
          <a:ext cx="6355253" cy="925567"/>
        </a:xfrm>
        <a:prstGeom prst="rightArrow">
          <a:avLst>
            <a:gd name="adj1" fmla="val 50000"/>
            <a:gd name="adj2" fmla="val 5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146934" numCol="1" spcCol="1270" anchor="ctr" anchorCtr="0">
          <a:noAutofit/>
        </a:bodyPr>
        <a:lstStyle/>
        <a:p>
          <a:pPr marL="0" lvl="0" indent="0" algn="l" defTabSz="800100">
            <a:lnSpc>
              <a:spcPct val="90000"/>
            </a:lnSpc>
            <a:spcBef>
              <a:spcPct val="0"/>
            </a:spcBef>
            <a:spcAft>
              <a:spcPct val="35000"/>
            </a:spcAft>
            <a:buNone/>
          </a:pPr>
          <a:r>
            <a:rPr lang="de-DE" sz="1800" kern="1200" dirty="0"/>
            <a:t>   1.</a:t>
          </a:r>
        </a:p>
      </dsp:txBody>
      <dsp:txXfrm>
        <a:off x="693147" y="238539"/>
        <a:ext cx="6123861" cy="462783"/>
      </dsp:txXfrm>
    </dsp:sp>
    <dsp:sp modelId="{998DCB71-85A8-4F3F-9FAC-11DCA76F63AB}">
      <dsp:nvSpPr>
        <dsp:cNvPr id="0" name=""/>
        <dsp:cNvSpPr/>
      </dsp:nvSpPr>
      <dsp:spPr>
        <a:xfrm>
          <a:off x="687935" y="720893"/>
          <a:ext cx="1957418" cy="1782982"/>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de-DE" sz="4000" kern="1200" dirty="0"/>
            <a:t>WBS</a:t>
          </a:r>
        </a:p>
        <a:p>
          <a:pPr marL="0" lvl="0" indent="0" algn="l" defTabSz="800100">
            <a:lnSpc>
              <a:spcPct val="90000"/>
            </a:lnSpc>
            <a:spcBef>
              <a:spcPct val="0"/>
            </a:spcBef>
            <a:spcAft>
              <a:spcPct val="35000"/>
            </a:spcAft>
            <a:buNone/>
          </a:pPr>
          <a:endParaRPr lang="de-DE" sz="1800" kern="1200" dirty="0"/>
        </a:p>
        <a:p>
          <a:pPr marL="0" lvl="0" indent="0" algn="l" defTabSz="800100">
            <a:lnSpc>
              <a:spcPct val="90000"/>
            </a:lnSpc>
            <a:spcBef>
              <a:spcPct val="0"/>
            </a:spcBef>
            <a:spcAft>
              <a:spcPct val="35000"/>
            </a:spcAft>
            <a:buNone/>
          </a:pPr>
          <a:r>
            <a:rPr lang="de-DE" sz="1800" kern="1200" dirty="0"/>
            <a:t>BP 7-9</a:t>
          </a:r>
        </a:p>
      </dsp:txBody>
      <dsp:txXfrm>
        <a:off x="687935" y="720893"/>
        <a:ext cx="1957418" cy="1782982"/>
      </dsp:txXfrm>
    </dsp:sp>
    <dsp:sp modelId="{674C671F-9F97-4887-849B-E04248DCB807}">
      <dsp:nvSpPr>
        <dsp:cNvPr id="0" name=""/>
        <dsp:cNvSpPr/>
      </dsp:nvSpPr>
      <dsp:spPr>
        <a:xfrm>
          <a:off x="2645353" y="315670"/>
          <a:ext cx="4397835" cy="925567"/>
        </a:xfrm>
        <a:prstGeom prst="rightArrow">
          <a:avLst>
            <a:gd name="adj1" fmla="val 50000"/>
            <a:gd name="adj2" fmla="val 50000"/>
          </a:avLst>
        </a:prstGeom>
        <a:solidFill>
          <a:schemeClr val="accent2">
            <a:hueOff val="-4979090"/>
            <a:satOff val="26639"/>
            <a:lumOff val="196"/>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146934" numCol="1" spcCol="1270" anchor="ctr" anchorCtr="0">
          <a:noAutofit/>
        </a:bodyPr>
        <a:lstStyle/>
        <a:p>
          <a:pPr marL="0" lvl="0" indent="0" algn="l" defTabSz="800100">
            <a:lnSpc>
              <a:spcPct val="90000"/>
            </a:lnSpc>
            <a:spcBef>
              <a:spcPct val="0"/>
            </a:spcBef>
            <a:spcAft>
              <a:spcPct val="35000"/>
            </a:spcAft>
            <a:buNone/>
          </a:pPr>
          <a:r>
            <a:rPr lang="de-DE" sz="1800" kern="1200" dirty="0"/>
            <a:t>2.</a:t>
          </a:r>
        </a:p>
      </dsp:txBody>
      <dsp:txXfrm>
        <a:off x="2645353" y="547062"/>
        <a:ext cx="4166443" cy="462783"/>
      </dsp:txXfrm>
    </dsp:sp>
    <dsp:sp modelId="{5BE5BD65-8292-499A-BA2B-5CB4151FE113}">
      <dsp:nvSpPr>
        <dsp:cNvPr id="0" name=""/>
        <dsp:cNvSpPr/>
      </dsp:nvSpPr>
      <dsp:spPr>
        <a:xfrm>
          <a:off x="2645353" y="1029415"/>
          <a:ext cx="1957418" cy="1782982"/>
        </a:xfrm>
        <a:prstGeom prst="rect">
          <a:avLst/>
        </a:prstGeom>
        <a:solidFill>
          <a:schemeClr val="lt1">
            <a:hueOff val="0"/>
            <a:satOff val="0"/>
            <a:lumOff val="0"/>
            <a:alphaOff val="0"/>
          </a:schemeClr>
        </a:solidFill>
        <a:ln w="12700" cap="flat" cmpd="sng" algn="ctr">
          <a:solidFill>
            <a:schemeClr val="accent2">
              <a:hueOff val="-4979090"/>
              <a:satOff val="26639"/>
              <a:lumOff val="1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de-DE" sz="2800" kern="1200" dirty="0"/>
            <a:t>Zweites Fach</a:t>
          </a:r>
        </a:p>
        <a:p>
          <a:pPr marL="0" lvl="0" indent="0" algn="l" defTabSz="800100">
            <a:lnSpc>
              <a:spcPct val="90000"/>
            </a:lnSpc>
            <a:spcBef>
              <a:spcPct val="0"/>
            </a:spcBef>
            <a:spcAft>
              <a:spcPct val="35000"/>
            </a:spcAft>
            <a:buNone/>
          </a:pPr>
          <a:endParaRPr lang="de-DE" sz="1800" kern="1200" dirty="0"/>
        </a:p>
        <a:p>
          <a:pPr marL="0" lvl="0" indent="0" algn="l" defTabSz="800100">
            <a:lnSpc>
              <a:spcPct val="90000"/>
            </a:lnSpc>
            <a:spcBef>
              <a:spcPct val="0"/>
            </a:spcBef>
            <a:spcAft>
              <a:spcPct val="35000"/>
            </a:spcAft>
            <a:buNone/>
          </a:pPr>
          <a:r>
            <a:rPr lang="de-DE" sz="1800" kern="1200" dirty="0"/>
            <a:t>BP 7-9</a:t>
          </a:r>
        </a:p>
      </dsp:txBody>
      <dsp:txXfrm>
        <a:off x="2645353" y="1029415"/>
        <a:ext cx="1957418" cy="1782982"/>
      </dsp:txXfrm>
    </dsp:sp>
    <dsp:sp modelId="{285A98BF-7D05-4DF2-98A1-5C2402C83DF0}">
      <dsp:nvSpPr>
        <dsp:cNvPr id="0" name=""/>
        <dsp:cNvSpPr/>
      </dsp:nvSpPr>
      <dsp:spPr>
        <a:xfrm>
          <a:off x="4602771" y="624192"/>
          <a:ext cx="2440417" cy="925567"/>
        </a:xfrm>
        <a:prstGeom prst="rightArrow">
          <a:avLst>
            <a:gd name="adj1" fmla="val 50000"/>
            <a:gd name="adj2" fmla="val 50000"/>
          </a:avLst>
        </a:prstGeom>
        <a:solidFill>
          <a:schemeClr val="accent2">
            <a:hueOff val="-9958180"/>
            <a:satOff val="53278"/>
            <a:lumOff val="392"/>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146934" numCol="1" spcCol="1270" anchor="ctr" anchorCtr="0">
          <a:noAutofit/>
        </a:bodyPr>
        <a:lstStyle/>
        <a:p>
          <a:pPr marL="0" lvl="0" indent="0" algn="l" defTabSz="800100">
            <a:lnSpc>
              <a:spcPct val="90000"/>
            </a:lnSpc>
            <a:spcBef>
              <a:spcPct val="0"/>
            </a:spcBef>
            <a:spcAft>
              <a:spcPct val="35000"/>
            </a:spcAft>
            <a:buNone/>
          </a:pPr>
          <a:r>
            <a:rPr lang="de-DE" sz="1800" kern="1200" dirty="0"/>
            <a:t>3.</a:t>
          </a:r>
        </a:p>
      </dsp:txBody>
      <dsp:txXfrm>
        <a:off x="4602771" y="855584"/>
        <a:ext cx="2209025" cy="462783"/>
      </dsp:txXfrm>
    </dsp:sp>
    <dsp:sp modelId="{AA49BB79-22A4-4350-A7C5-DA99B61B8F96}">
      <dsp:nvSpPr>
        <dsp:cNvPr id="0" name=""/>
        <dsp:cNvSpPr/>
      </dsp:nvSpPr>
      <dsp:spPr>
        <a:xfrm>
          <a:off x="4602771" y="1337938"/>
          <a:ext cx="1957418" cy="1756888"/>
        </a:xfrm>
        <a:prstGeom prst="rect">
          <a:avLst/>
        </a:prstGeom>
        <a:solidFill>
          <a:schemeClr val="lt1">
            <a:hueOff val="0"/>
            <a:satOff val="0"/>
            <a:lumOff val="0"/>
            <a:alphaOff val="0"/>
          </a:schemeClr>
        </a:solidFill>
        <a:ln w="12700" cap="flat" cmpd="sng" algn="ctr">
          <a:solidFill>
            <a:schemeClr val="accent2">
              <a:hueOff val="-9958180"/>
              <a:satOff val="53278"/>
              <a:lumOff val="3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de-DE" sz="2200" kern="1200" dirty="0"/>
            <a:t>Leitperspektive</a:t>
          </a:r>
        </a:p>
        <a:p>
          <a:pPr marL="0" lvl="0" indent="0" algn="l" defTabSz="800100">
            <a:lnSpc>
              <a:spcPct val="90000"/>
            </a:lnSpc>
            <a:spcBef>
              <a:spcPct val="0"/>
            </a:spcBef>
            <a:spcAft>
              <a:spcPct val="35000"/>
            </a:spcAft>
            <a:buNone/>
          </a:pPr>
          <a:endParaRPr lang="de-DE" sz="1800" kern="1200" dirty="0"/>
        </a:p>
        <a:p>
          <a:pPr marL="0" lvl="0" indent="0" algn="l" defTabSz="800100">
            <a:lnSpc>
              <a:spcPct val="90000"/>
            </a:lnSpc>
            <a:spcBef>
              <a:spcPct val="0"/>
            </a:spcBef>
            <a:spcAft>
              <a:spcPct val="35000"/>
            </a:spcAft>
            <a:buNone/>
          </a:pPr>
          <a:r>
            <a:rPr lang="de-DE" sz="1800" kern="1200" dirty="0"/>
            <a:t>BP</a:t>
          </a:r>
        </a:p>
      </dsp:txBody>
      <dsp:txXfrm>
        <a:off x="4602771" y="1337938"/>
        <a:ext cx="1957418" cy="17568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D501D-FE44-4B34-96CC-1E9C6298B5F8}">
      <dsp:nvSpPr>
        <dsp:cNvPr id="0" name=""/>
        <dsp:cNvSpPr/>
      </dsp:nvSpPr>
      <dsp:spPr>
        <a:xfrm>
          <a:off x="693147" y="7147"/>
          <a:ext cx="6355253" cy="925567"/>
        </a:xfrm>
        <a:prstGeom prst="rightArrow">
          <a:avLst>
            <a:gd name="adj1" fmla="val 50000"/>
            <a:gd name="adj2" fmla="val 50000"/>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146934" numCol="1" spcCol="1270" anchor="ctr" anchorCtr="0">
          <a:noAutofit/>
        </a:bodyPr>
        <a:lstStyle/>
        <a:p>
          <a:pPr marL="0" lvl="0" indent="0" algn="l" defTabSz="800100">
            <a:lnSpc>
              <a:spcPct val="90000"/>
            </a:lnSpc>
            <a:spcBef>
              <a:spcPct val="0"/>
            </a:spcBef>
            <a:spcAft>
              <a:spcPct val="35000"/>
            </a:spcAft>
            <a:buNone/>
          </a:pPr>
          <a:r>
            <a:rPr lang="de-DE" sz="1800" kern="1200" dirty="0"/>
            <a:t>   1.</a:t>
          </a:r>
        </a:p>
      </dsp:txBody>
      <dsp:txXfrm>
        <a:off x="693147" y="238539"/>
        <a:ext cx="6123861" cy="462783"/>
      </dsp:txXfrm>
    </dsp:sp>
    <dsp:sp modelId="{998DCB71-85A8-4F3F-9FAC-11DCA76F63AB}">
      <dsp:nvSpPr>
        <dsp:cNvPr id="0" name=""/>
        <dsp:cNvSpPr/>
      </dsp:nvSpPr>
      <dsp:spPr>
        <a:xfrm>
          <a:off x="687935" y="720893"/>
          <a:ext cx="1957418" cy="1782982"/>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de-DE" sz="4000" kern="1200" dirty="0"/>
            <a:t>WBS</a:t>
          </a:r>
        </a:p>
        <a:p>
          <a:pPr marL="0" lvl="0" indent="0" algn="l" defTabSz="800100">
            <a:lnSpc>
              <a:spcPct val="90000"/>
            </a:lnSpc>
            <a:spcBef>
              <a:spcPct val="0"/>
            </a:spcBef>
            <a:spcAft>
              <a:spcPct val="35000"/>
            </a:spcAft>
            <a:buNone/>
          </a:pPr>
          <a:endParaRPr lang="de-DE" sz="1800" kern="1200" dirty="0"/>
        </a:p>
        <a:p>
          <a:pPr marL="0" lvl="0" indent="0" algn="l" defTabSz="800100">
            <a:lnSpc>
              <a:spcPct val="90000"/>
            </a:lnSpc>
            <a:spcBef>
              <a:spcPct val="0"/>
            </a:spcBef>
            <a:spcAft>
              <a:spcPct val="35000"/>
            </a:spcAft>
            <a:buNone/>
          </a:pPr>
          <a:r>
            <a:rPr lang="de-DE" sz="1800" kern="1200" dirty="0"/>
            <a:t>BP 7-9</a:t>
          </a:r>
        </a:p>
      </dsp:txBody>
      <dsp:txXfrm>
        <a:off x="687935" y="720893"/>
        <a:ext cx="1957418" cy="1782982"/>
      </dsp:txXfrm>
    </dsp:sp>
    <dsp:sp modelId="{674C671F-9F97-4887-849B-E04248DCB807}">
      <dsp:nvSpPr>
        <dsp:cNvPr id="0" name=""/>
        <dsp:cNvSpPr/>
      </dsp:nvSpPr>
      <dsp:spPr>
        <a:xfrm>
          <a:off x="2645353" y="315670"/>
          <a:ext cx="4397835" cy="925567"/>
        </a:xfrm>
        <a:prstGeom prst="rightArrow">
          <a:avLst>
            <a:gd name="adj1" fmla="val 50000"/>
            <a:gd name="adj2" fmla="val 50000"/>
          </a:avLst>
        </a:prstGeom>
        <a:solidFill>
          <a:schemeClr val="accent2">
            <a:hueOff val="-4979090"/>
            <a:satOff val="26639"/>
            <a:lumOff val="196"/>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146934" numCol="1" spcCol="1270" anchor="ctr" anchorCtr="0">
          <a:noAutofit/>
        </a:bodyPr>
        <a:lstStyle/>
        <a:p>
          <a:pPr marL="0" lvl="0" indent="0" algn="l" defTabSz="800100">
            <a:lnSpc>
              <a:spcPct val="90000"/>
            </a:lnSpc>
            <a:spcBef>
              <a:spcPct val="0"/>
            </a:spcBef>
            <a:spcAft>
              <a:spcPct val="35000"/>
            </a:spcAft>
            <a:buNone/>
          </a:pPr>
          <a:r>
            <a:rPr lang="de-DE" sz="1800" kern="1200" dirty="0"/>
            <a:t>2.</a:t>
          </a:r>
        </a:p>
      </dsp:txBody>
      <dsp:txXfrm>
        <a:off x="2645353" y="547062"/>
        <a:ext cx="4166443" cy="462783"/>
      </dsp:txXfrm>
    </dsp:sp>
    <dsp:sp modelId="{5BE5BD65-8292-499A-BA2B-5CB4151FE113}">
      <dsp:nvSpPr>
        <dsp:cNvPr id="0" name=""/>
        <dsp:cNvSpPr/>
      </dsp:nvSpPr>
      <dsp:spPr>
        <a:xfrm>
          <a:off x="2645353" y="1029415"/>
          <a:ext cx="1957418" cy="1782982"/>
        </a:xfrm>
        <a:prstGeom prst="rect">
          <a:avLst/>
        </a:prstGeom>
        <a:solidFill>
          <a:schemeClr val="lt1">
            <a:hueOff val="0"/>
            <a:satOff val="0"/>
            <a:lumOff val="0"/>
            <a:alphaOff val="0"/>
          </a:schemeClr>
        </a:solidFill>
        <a:ln w="12700" cap="flat" cmpd="sng" algn="ctr">
          <a:solidFill>
            <a:schemeClr val="accent2">
              <a:hueOff val="-4979090"/>
              <a:satOff val="26639"/>
              <a:lumOff val="1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de-DE" sz="2800" kern="1200" dirty="0"/>
            <a:t>Zweites Fach</a:t>
          </a:r>
        </a:p>
        <a:p>
          <a:pPr marL="0" lvl="0" indent="0" algn="l" defTabSz="800100">
            <a:lnSpc>
              <a:spcPct val="90000"/>
            </a:lnSpc>
            <a:spcBef>
              <a:spcPct val="0"/>
            </a:spcBef>
            <a:spcAft>
              <a:spcPct val="35000"/>
            </a:spcAft>
            <a:buNone/>
          </a:pPr>
          <a:endParaRPr lang="de-DE" sz="1800" kern="1200" dirty="0"/>
        </a:p>
        <a:p>
          <a:pPr marL="0" lvl="0" indent="0" algn="l" defTabSz="800100">
            <a:lnSpc>
              <a:spcPct val="90000"/>
            </a:lnSpc>
            <a:spcBef>
              <a:spcPct val="0"/>
            </a:spcBef>
            <a:spcAft>
              <a:spcPct val="35000"/>
            </a:spcAft>
            <a:buNone/>
          </a:pPr>
          <a:r>
            <a:rPr lang="de-DE" sz="1800" kern="1200" dirty="0"/>
            <a:t>BP 7-9</a:t>
          </a:r>
        </a:p>
      </dsp:txBody>
      <dsp:txXfrm>
        <a:off x="2645353" y="1029415"/>
        <a:ext cx="1957418" cy="1782982"/>
      </dsp:txXfrm>
    </dsp:sp>
    <dsp:sp modelId="{285A98BF-7D05-4DF2-98A1-5C2402C83DF0}">
      <dsp:nvSpPr>
        <dsp:cNvPr id="0" name=""/>
        <dsp:cNvSpPr/>
      </dsp:nvSpPr>
      <dsp:spPr>
        <a:xfrm>
          <a:off x="4602771" y="624192"/>
          <a:ext cx="2440417" cy="925567"/>
        </a:xfrm>
        <a:prstGeom prst="rightArrow">
          <a:avLst>
            <a:gd name="adj1" fmla="val 50000"/>
            <a:gd name="adj2" fmla="val 50000"/>
          </a:avLst>
        </a:prstGeom>
        <a:solidFill>
          <a:schemeClr val="accent2">
            <a:hueOff val="-9958180"/>
            <a:satOff val="53278"/>
            <a:lumOff val="392"/>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254000" bIns="146934" numCol="1" spcCol="1270" anchor="ctr" anchorCtr="0">
          <a:noAutofit/>
        </a:bodyPr>
        <a:lstStyle/>
        <a:p>
          <a:pPr marL="0" lvl="0" indent="0" algn="l" defTabSz="800100">
            <a:lnSpc>
              <a:spcPct val="90000"/>
            </a:lnSpc>
            <a:spcBef>
              <a:spcPct val="0"/>
            </a:spcBef>
            <a:spcAft>
              <a:spcPct val="35000"/>
            </a:spcAft>
            <a:buNone/>
          </a:pPr>
          <a:r>
            <a:rPr lang="de-DE" sz="1800" kern="1200" dirty="0"/>
            <a:t>3.</a:t>
          </a:r>
        </a:p>
      </dsp:txBody>
      <dsp:txXfrm>
        <a:off x="4602771" y="855584"/>
        <a:ext cx="2209025" cy="462783"/>
      </dsp:txXfrm>
    </dsp:sp>
    <dsp:sp modelId="{AA49BB79-22A4-4350-A7C5-DA99B61B8F96}">
      <dsp:nvSpPr>
        <dsp:cNvPr id="0" name=""/>
        <dsp:cNvSpPr/>
      </dsp:nvSpPr>
      <dsp:spPr>
        <a:xfrm>
          <a:off x="4602771" y="1337938"/>
          <a:ext cx="1957418" cy="1756888"/>
        </a:xfrm>
        <a:prstGeom prst="rect">
          <a:avLst/>
        </a:prstGeom>
        <a:solidFill>
          <a:schemeClr val="lt1">
            <a:hueOff val="0"/>
            <a:satOff val="0"/>
            <a:lumOff val="0"/>
            <a:alphaOff val="0"/>
          </a:schemeClr>
        </a:solidFill>
        <a:ln w="12700" cap="flat" cmpd="sng" algn="ctr">
          <a:solidFill>
            <a:schemeClr val="accent2">
              <a:hueOff val="-9958180"/>
              <a:satOff val="53278"/>
              <a:lumOff val="3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de-DE" sz="2200" kern="1200" dirty="0"/>
            <a:t>Leitperspektive</a:t>
          </a:r>
        </a:p>
        <a:p>
          <a:pPr marL="0" lvl="0" indent="0" algn="l" defTabSz="800100">
            <a:lnSpc>
              <a:spcPct val="90000"/>
            </a:lnSpc>
            <a:spcBef>
              <a:spcPct val="0"/>
            </a:spcBef>
            <a:spcAft>
              <a:spcPct val="35000"/>
            </a:spcAft>
            <a:buNone/>
          </a:pPr>
          <a:endParaRPr lang="de-DE" sz="1800" kern="1200" dirty="0"/>
        </a:p>
        <a:p>
          <a:pPr marL="0" lvl="0" indent="0" algn="l" defTabSz="800100">
            <a:lnSpc>
              <a:spcPct val="90000"/>
            </a:lnSpc>
            <a:spcBef>
              <a:spcPct val="0"/>
            </a:spcBef>
            <a:spcAft>
              <a:spcPct val="35000"/>
            </a:spcAft>
            <a:buNone/>
          </a:pPr>
          <a:r>
            <a:rPr lang="de-DE" sz="1800" kern="1200" dirty="0"/>
            <a:t>BP</a:t>
          </a:r>
        </a:p>
      </dsp:txBody>
      <dsp:txXfrm>
        <a:off x="4602771" y="1337938"/>
        <a:ext cx="1957418" cy="17568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22D6E-FB2B-418E-BC08-52C90B6F89C5}">
      <dsp:nvSpPr>
        <dsp:cNvPr id="0" name=""/>
        <dsp:cNvSpPr/>
      </dsp:nvSpPr>
      <dsp:spPr>
        <a:xfrm>
          <a:off x="2726667" y="1916891"/>
          <a:ext cx="2641655" cy="234085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de-DE" sz="4500" kern="1200" dirty="0"/>
            <a:t>4er Gruppe</a:t>
          </a:r>
        </a:p>
      </dsp:txBody>
      <dsp:txXfrm>
        <a:off x="3113528" y="2259702"/>
        <a:ext cx="1867933" cy="1655235"/>
      </dsp:txXfrm>
    </dsp:sp>
    <dsp:sp modelId="{1416C448-A300-479F-9A0C-3E988598F36B}">
      <dsp:nvSpPr>
        <dsp:cNvPr id="0" name=""/>
        <dsp:cNvSpPr/>
      </dsp:nvSpPr>
      <dsp:spPr>
        <a:xfrm rot="12882180">
          <a:off x="1273321" y="1522635"/>
          <a:ext cx="1807743" cy="538962"/>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6C3F76-7AFE-4278-B5E1-94BA69F09440}">
      <dsp:nvSpPr>
        <dsp:cNvPr id="0" name=""/>
        <dsp:cNvSpPr/>
      </dsp:nvSpPr>
      <dsp:spPr>
        <a:xfrm>
          <a:off x="535836" y="558904"/>
          <a:ext cx="1796542" cy="143723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marL="0" lvl="0" indent="0" algn="ctr" defTabSz="1200150">
            <a:lnSpc>
              <a:spcPct val="90000"/>
            </a:lnSpc>
            <a:spcBef>
              <a:spcPct val="0"/>
            </a:spcBef>
            <a:spcAft>
              <a:spcPct val="35000"/>
            </a:spcAft>
            <a:buNone/>
          </a:pPr>
          <a:r>
            <a:rPr lang="de-DE" sz="2700" kern="1200" dirty="0"/>
            <a:t>Gleiche Klasse</a:t>
          </a:r>
        </a:p>
      </dsp:txBody>
      <dsp:txXfrm>
        <a:off x="577931" y="600999"/>
        <a:ext cx="1712352" cy="1353044"/>
      </dsp:txXfrm>
    </dsp:sp>
    <dsp:sp modelId="{8547D830-F654-478E-9A4C-1F3E31BB9272}">
      <dsp:nvSpPr>
        <dsp:cNvPr id="0" name=""/>
        <dsp:cNvSpPr/>
      </dsp:nvSpPr>
      <dsp:spPr>
        <a:xfrm rot="16201285">
          <a:off x="3429144" y="1015445"/>
          <a:ext cx="1238092" cy="538962"/>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4BE4EA-059C-4AAC-B552-8EED48F19567}">
      <dsp:nvSpPr>
        <dsp:cNvPr id="0" name=""/>
        <dsp:cNvSpPr/>
      </dsp:nvSpPr>
      <dsp:spPr>
        <a:xfrm>
          <a:off x="3150151" y="-111876"/>
          <a:ext cx="1796542" cy="143723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marL="0" lvl="0" indent="0" algn="ctr" defTabSz="1200150">
            <a:lnSpc>
              <a:spcPct val="90000"/>
            </a:lnSpc>
            <a:spcBef>
              <a:spcPct val="0"/>
            </a:spcBef>
            <a:spcAft>
              <a:spcPct val="35000"/>
            </a:spcAft>
            <a:buNone/>
          </a:pPr>
          <a:r>
            <a:rPr lang="de-DE" sz="2700" kern="1200" dirty="0"/>
            <a:t>G-  &amp; M- Niveau</a:t>
          </a:r>
        </a:p>
        <a:p>
          <a:pPr marL="0" lvl="0" indent="0" algn="ctr" defTabSz="1200150">
            <a:lnSpc>
              <a:spcPct val="90000"/>
            </a:lnSpc>
            <a:spcBef>
              <a:spcPct val="0"/>
            </a:spcBef>
            <a:spcAft>
              <a:spcPct val="35000"/>
            </a:spcAft>
            <a:buNone/>
          </a:pPr>
          <a:r>
            <a:rPr lang="de-DE" sz="2700" kern="1200" dirty="0"/>
            <a:t>möglich</a:t>
          </a:r>
        </a:p>
      </dsp:txBody>
      <dsp:txXfrm>
        <a:off x="3192246" y="-69781"/>
        <a:ext cx="1712352" cy="1353044"/>
      </dsp:txXfrm>
    </dsp:sp>
    <dsp:sp modelId="{12359A8C-FEE0-452A-B638-F8D0B5E50196}">
      <dsp:nvSpPr>
        <dsp:cNvPr id="0" name=""/>
        <dsp:cNvSpPr/>
      </dsp:nvSpPr>
      <dsp:spPr>
        <a:xfrm rot="19523508">
          <a:off x="5014210" y="1509508"/>
          <a:ext cx="1858472" cy="538962"/>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667869-EC58-4A5D-87B3-C47E511E7F9B}">
      <dsp:nvSpPr>
        <dsp:cNvPr id="0" name=""/>
        <dsp:cNvSpPr/>
      </dsp:nvSpPr>
      <dsp:spPr>
        <a:xfrm>
          <a:off x="5809988" y="532602"/>
          <a:ext cx="1796542" cy="143723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51435" rIns="51435" bIns="51435" numCol="1" spcCol="1270" anchor="ctr" anchorCtr="0">
          <a:noAutofit/>
        </a:bodyPr>
        <a:lstStyle/>
        <a:p>
          <a:pPr marL="0" lvl="0" indent="0" algn="ctr" defTabSz="1200150">
            <a:lnSpc>
              <a:spcPct val="90000"/>
            </a:lnSpc>
            <a:spcBef>
              <a:spcPct val="0"/>
            </a:spcBef>
            <a:spcAft>
              <a:spcPct val="35000"/>
            </a:spcAft>
            <a:buNone/>
          </a:pPr>
          <a:r>
            <a:rPr lang="de-DE" sz="2700" kern="1200" dirty="0"/>
            <a:t>beteiligte Fächer gewählt</a:t>
          </a:r>
        </a:p>
      </dsp:txBody>
      <dsp:txXfrm>
        <a:off x="5852083" y="574697"/>
        <a:ext cx="1712352" cy="13530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663FC-900B-46C9-ADD4-4E9BA705DB8D}">
      <dsp:nvSpPr>
        <dsp:cNvPr id="0" name=""/>
        <dsp:cNvSpPr/>
      </dsp:nvSpPr>
      <dsp:spPr>
        <a:xfrm rot="16200000">
          <a:off x="-323421" y="324124"/>
          <a:ext cx="3101975" cy="2453726"/>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de-DE" sz="2400" kern="1200" dirty="0"/>
            <a:t>1. Vorbereitung</a:t>
          </a:r>
        </a:p>
        <a:p>
          <a:pPr marL="171450" lvl="1" indent="-171450" algn="l" defTabSz="800100">
            <a:lnSpc>
              <a:spcPct val="90000"/>
            </a:lnSpc>
            <a:spcBef>
              <a:spcPct val="0"/>
            </a:spcBef>
            <a:spcAft>
              <a:spcPct val="15000"/>
            </a:spcAft>
            <a:buChar char="•"/>
          </a:pPr>
          <a:r>
            <a:rPr lang="de-DE" sz="1800" kern="1200" dirty="0"/>
            <a:t>Themenfindung</a:t>
          </a:r>
        </a:p>
        <a:p>
          <a:pPr marL="171450" lvl="1" indent="-171450" algn="l" defTabSz="800100">
            <a:lnSpc>
              <a:spcPct val="90000"/>
            </a:lnSpc>
            <a:spcBef>
              <a:spcPct val="0"/>
            </a:spcBef>
            <a:spcAft>
              <a:spcPct val="15000"/>
            </a:spcAft>
            <a:buChar char="•"/>
          </a:pPr>
          <a:r>
            <a:rPr lang="de-DE" sz="1800" kern="1200" dirty="0"/>
            <a:t>Gruppenbildung</a:t>
          </a:r>
        </a:p>
        <a:p>
          <a:pPr marL="171450" lvl="1" indent="-171450" algn="l" defTabSz="800100">
            <a:lnSpc>
              <a:spcPct val="90000"/>
            </a:lnSpc>
            <a:spcBef>
              <a:spcPct val="0"/>
            </a:spcBef>
            <a:spcAft>
              <a:spcPct val="15000"/>
            </a:spcAft>
            <a:buFont typeface="Wingdings" panose="05000000000000000000" pitchFamily="2" charset="2"/>
            <a:buChar char="v"/>
          </a:pPr>
          <a:r>
            <a:rPr lang="de-DE" sz="1800" kern="1200" dirty="0">
              <a:solidFill>
                <a:schemeClr val="tx1"/>
              </a:solidFill>
            </a:rPr>
            <a:t>bis 11.01.2021</a:t>
          </a:r>
        </a:p>
        <a:p>
          <a:pPr marL="57150" lvl="1" indent="-57150" algn="l" defTabSz="355600">
            <a:lnSpc>
              <a:spcPct val="90000"/>
            </a:lnSpc>
            <a:spcBef>
              <a:spcPct val="0"/>
            </a:spcBef>
            <a:spcAft>
              <a:spcPct val="15000"/>
            </a:spcAft>
            <a:buFont typeface="Wingdings" panose="05000000000000000000" pitchFamily="2" charset="2"/>
            <a:buNone/>
          </a:pPr>
          <a:endParaRPr lang="de-DE" sz="800" kern="1200" dirty="0"/>
        </a:p>
        <a:p>
          <a:pPr marL="171450" lvl="1" indent="-171450" algn="l" defTabSz="800100">
            <a:lnSpc>
              <a:spcPct val="90000"/>
            </a:lnSpc>
            <a:spcBef>
              <a:spcPct val="0"/>
            </a:spcBef>
            <a:spcAft>
              <a:spcPct val="15000"/>
            </a:spcAft>
            <a:buChar char="•"/>
          </a:pPr>
          <a:r>
            <a:rPr lang="de-DE" sz="1800" kern="1200" dirty="0"/>
            <a:t>Projektbeschreibung</a:t>
          </a:r>
        </a:p>
        <a:p>
          <a:pPr marL="171450" lvl="1" indent="-171450" algn="l" defTabSz="800100">
            <a:lnSpc>
              <a:spcPct val="90000"/>
            </a:lnSpc>
            <a:spcBef>
              <a:spcPct val="0"/>
            </a:spcBef>
            <a:spcAft>
              <a:spcPct val="15000"/>
            </a:spcAft>
            <a:buFont typeface="Wingdings" panose="05000000000000000000" pitchFamily="2" charset="2"/>
            <a:buChar char="v"/>
          </a:pPr>
          <a:r>
            <a:rPr lang="de-DE" sz="1800" kern="1200" dirty="0">
              <a:solidFill>
                <a:schemeClr val="tx1"/>
              </a:solidFill>
            </a:rPr>
            <a:t>bis 04.03.2021</a:t>
          </a:r>
        </a:p>
        <a:p>
          <a:pPr marL="114300" lvl="1" indent="-114300" algn="l" defTabSz="622300">
            <a:lnSpc>
              <a:spcPct val="90000"/>
            </a:lnSpc>
            <a:spcBef>
              <a:spcPct val="0"/>
            </a:spcBef>
            <a:spcAft>
              <a:spcPct val="15000"/>
            </a:spcAft>
            <a:buChar char="•"/>
          </a:pPr>
          <a:endParaRPr lang="de-DE" sz="1400" kern="1200" dirty="0"/>
        </a:p>
      </dsp:txBody>
      <dsp:txXfrm rot="5400000">
        <a:off x="704" y="620394"/>
        <a:ext cx="2453726" cy="1861185"/>
      </dsp:txXfrm>
    </dsp:sp>
    <dsp:sp modelId="{93E4992B-9AFD-414E-BFDF-5AD2C43E5BD1}">
      <dsp:nvSpPr>
        <dsp:cNvPr id="0" name=""/>
        <dsp:cNvSpPr/>
      </dsp:nvSpPr>
      <dsp:spPr>
        <a:xfrm rot="16200000">
          <a:off x="2314575" y="324124"/>
          <a:ext cx="3101975" cy="2453726"/>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de-DE" sz="2400" kern="1200" dirty="0"/>
            <a:t>2. Durchführung</a:t>
          </a:r>
        </a:p>
        <a:p>
          <a:pPr marL="171450" lvl="1" indent="-171450" algn="l" defTabSz="711200">
            <a:lnSpc>
              <a:spcPct val="90000"/>
            </a:lnSpc>
            <a:spcBef>
              <a:spcPct val="0"/>
            </a:spcBef>
            <a:spcAft>
              <a:spcPct val="15000"/>
            </a:spcAft>
            <a:buChar char="•"/>
          </a:pPr>
          <a:r>
            <a:rPr lang="de-DE" sz="1600" kern="1200" dirty="0"/>
            <a:t>mind. 16 Std. </a:t>
          </a:r>
          <a:r>
            <a:rPr lang="de-DE" sz="2000" kern="1200" dirty="0"/>
            <a:t>(12 Std.)</a:t>
          </a:r>
        </a:p>
        <a:p>
          <a:pPr marL="228600" lvl="1" indent="-228600" algn="l" defTabSz="889000">
            <a:lnSpc>
              <a:spcPct val="90000"/>
            </a:lnSpc>
            <a:spcBef>
              <a:spcPct val="0"/>
            </a:spcBef>
            <a:spcAft>
              <a:spcPct val="15000"/>
            </a:spcAft>
            <a:buChar char="•"/>
          </a:pPr>
          <a:r>
            <a:rPr lang="de-DE" sz="2000" kern="1200" dirty="0"/>
            <a:t>3 Tage</a:t>
          </a:r>
        </a:p>
        <a:p>
          <a:pPr marL="228600" lvl="1" indent="-228600" algn="l" defTabSz="889000">
            <a:lnSpc>
              <a:spcPct val="90000"/>
            </a:lnSpc>
            <a:spcBef>
              <a:spcPct val="0"/>
            </a:spcBef>
            <a:spcAft>
              <a:spcPct val="15000"/>
            </a:spcAft>
            <a:buChar char="•"/>
          </a:pPr>
          <a:r>
            <a:rPr lang="de-DE" sz="2000" kern="1200" dirty="0"/>
            <a:t>in der Schule</a:t>
          </a:r>
        </a:p>
        <a:p>
          <a:pPr marL="228600" lvl="1" indent="-228600" algn="l" defTabSz="889000">
            <a:lnSpc>
              <a:spcPct val="90000"/>
            </a:lnSpc>
            <a:spcBef>
              <a:spcPct val="0"/>
            </a:spcBef>
            <a:spcAft>
              <a:spcPct val="15000"/>
            </a:spcAft>
            <a:buFont typeface="Wingdings" panose="05000000000000000000" pitchFamily="2" charset="2"/>
            <a:buChar char="v"/>
          </a:pPr>
          <a:r>
            <a:rPr lang="de-DE" sz="2000" kern="1200" dirty="0">
              <a:solidFill>
                <a:schemeClr val="tx1"/>
              </a:solidFill>
            </a:rPr>
            <a:t>10.-12.03.2021</a:t>
          </a:r>
        </a:p>
      </dsp:txBody>
      <dsp:txXfrm rot="5400000">
        <a:off x="2638700" y="620394"/>
        <a:ext cx="2453726" cy="1861185"/>
      </dsp:txXfrm>
    </dsp:sp>
    <dsp:sp modelId="{4478910A-915C-43DE-A9AD-4D8200B990ED}">
      <dsp:nvSpPr>
        <dsp:cNvPr id="0" name=""/>
        <dsp:cNvSpPr/>
      </dsp:nvSpPr>
      <dsp:spPr>
        <a:xfrm rot="16200000">
          <a:off x="4952332" y="324124"/>
          <a:ext cx="3101975" cy="2453726"/>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0813" bIns="0" numCol="1" spcCol="1270" anchor="t" anchorCtr="0">
          <a:noAutofit/>
        </a:bodyPr>
        <a:lstStyle/>
        <a:p>
          <a:pPr marL="0" lvl="0" indent="0" algn="l" defTabSz="1066800">
            <a:lnSpc>
              <a:spcPct val="90000"/>
            </a:lnSpc>
            <a:spcBef>
              <a:spcPct val="0"/>
            </a:spcBef>
            <a:spcAft>
              <a:spcPct val="35000"/>
            </a:spcAft>
            <a:buNone/>
          </a:pPr>
          <a:r>
            <a:rPr lang="de-DE" sz="2400" kern="1200" dirty="0"/>
            <a:t>3. Präsentation &amp; Prüfungsgespräch</a:t>
          </a:r>
        </a:p>
        <a:p>
          <a:pPr marL="171450" lvl="1" indent="-171450" algn="l" defTabSz="844550">
            <a:lnSpc>
              <a:spcPct val="90000"/>
            </a:lnSpc>
            <a:spcBef>
              <a:spcPct val="0"/>
            </a:spcBef>
            <a:spcAft>
              <a:spcPct val="15000"/>
            </a:spcAft>
            <a:buChar char="•"/>
          </a:pPr>
          <a:r>
            <a:rPr lang="de-DE" sz="1900" kern="1200" dirty="0"/>
            <a:t>Insgesamt 15 min pro Schüler*in</a:t>
          </a:r>
        </a:p>
        <a:p>
          <a:pPr marL="171450" lvl="1" indent="-171450" algn="l" defTabSz="844550">
            <a:lnSpc>
              <a:spcPct val="90000"/>
            </a:lnSpc>
            <a:spcBef>
              <a:spcPct val="0"/>
            </a:spcBef>
            <a:spcAft>
              <a:spcPct val="15000"/>
            </a:spcAft>
            <a:buChar char="•"/>
          </a:pPr>
          <a:r>
            <a:rPr lang="de-DE" sz="1900" kern="1200" dirty="0"/>
            <a:t>ca. 7,5 min +7,5 min</a:t>
          </a:r>
        </a:p>
        <a:p>
          <a:pPr marL="171450" lvl="1" indent="-171450" algn="l" defTabSz="844550">
            <a:lnSpc>
              <a:spcPct val="90000"/>
            </a:lnSpc>
            <a:spcBef>
              <a:spcPct val="0"/>
            </a:spcBef>
            <a:spcAft>
              <a:spcPct val="15000"/>
            </a:spcAft>
            <a:buFont typeface="Wingdings" panose="05000000000000000000" pitchFamily="2" charset="2"/>
            <a:buChar char="v"/>
          </a:pPr>
          <a:r>
            <a:rPr lang="de-DE" sz="1900" kern="1200" dirty="0">
              <a:solidFill>
                <a:schemeClr val="tx1"/>
              </a:solidFill>
            </a:rPr>
            <a:t>15.+16.03.2021</a:t>
          </a:r>
        </a:p>
      </dsp:txBody>
      <dsp:txXfrm rot="5400000">
        <a:off x="5276457" y="620394"/>
        <a:ext cx="2453726" cy="1861185"/>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e-DE"/>
              <a:t>Mastertitelformat bearbeiten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e-DE"/>
              <a:t>Mastertitelformat bearbeiten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7" name="Date Placeholder 6"/>
          <p:cNvSpPr>
            <a:spLocks noGrp="1"/>
          </p:cNvSpPr>
          <p:nvPr>
            <p:ph type="dt" sz="half" idx="10"/>
          </p:nvPr>
        </p:nvSpPr>
        <p:spPr/>
        <p:txBody>
          <a:bodyPr/>
          <a:lstStyle/>
          <a:p>
            <a:fld id="{1160EA64-D806-43AC-9DF2-F8C432F32B4C}" type="datetimeFigureOut">
              <a:rPr lang="en-US" dirty="0"/>
              <a:t>9/22/2020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9/22/2020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583436" y="3143250"/>
            <a:ext cx="4270248" cy="259677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7" name="Date Placeholder 6"/>
          <p:cNvSpPr>
            <a:spLocks noGrp="1"/>
          </p:cNvSpPr>
          <p:nvPr>
            <p:ph type="dt" sz="half" idx="10"/>
          </p:nvPr>
        </p:nvSpPr>
        <p:spPr/>
        <p:txBody>
          <a:bodyPr/>
          <a:lstStyle/>
          <a:p>
            <a:fld id="{4F7D4976-E339-4826-83B7-FBD03F55ECF8}" type="datetimeFigureOut">
              <a:rPr lang="en-US" dirty="0"/>
              <a:t>9/22/2020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e-DE"/>
              <a:t>Mastertitelformat bearbeiten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e-DE"/>
              <a:t>Mastertitelformat bearbeiten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1160EA64-D806-43AC-9DF2-F8C432F32B4C}" type="datetimeFigureOut">
              <a:rPr lang="en-US" dirty="0"/>
              <a:t>9/22/2020</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9/22/2020</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9/22/2020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540F58-25F8-4CD5-8CDA-7439F57C5E72}"/>
              </a:ext>
            </a:extLst>
          </p:cNvPr>
          <p:cNvSpPr>
            <a:spLocks noGrp="1"/>
          </p:cNvSpPr>
          <p:nvPr>
            <p:ph type="ctrTitle"/>
          </p:nvPr>
        </p:nvSpPr>
        <p:spPr/>
        <p:txBody>
          <a:bodyPr/>
          <a:lstStyle/>
          <a:p>
            <a:r>
              <a:rPr lang="de-DE" dirty="0"/>
              <a:t>PROJEKTARBEIT</a:t>
            </a:r>
          </a:p>
        </p:txBody>
      </p:sp>
      <p:sp>
        <p:nvSpPr>
          <p:cNvPr id="3" name="Untertitel 2">
            <a:extLst>
              <a:ext uri="{FF2B5EF4-FFF2-40B4-BE49-F238E27FC236}">
                <a16:creationId xmlns:a16="http://schemas.microsoft.com/office/drawing/2014/main" id="{3E007585-1740-4DB1-8761-AEA9CACF4EDD}"/>
              </a:ext>
            </a:extLst>
          </p:cNvPr>
          <p:cNvSpPr>
            <a:spLocks noGrp="1"/>
          </p:cNvSpPr>
          <p:nvPr>
            <p:ph type="subTitle" idx="1"/>
          </p:nvPr>
        </p:nvSpPr>
        <p:spPr/>
        <p:txBody>
          <a:bodyPr>
            <a:normAutofit/>
          </a:bodyPr>
          <a:lstStyle/>
          <a:p>
            <a:r>
              <a:rPr lang="de-DE" sz="2800" dirty="0"/>
              <a:t>an der Kopernikus-Realschule</a:t>
            </a:r>
          </a:p>
          <a:p>
            <a:r>
              <a:rPr lang="de-DE" sz="2800" dirty="0"/>
              <a:t>Bad Mergentheim</a:t>
            </a:r>
          </a:p>
        </p:txBody>
      </p:sp>
    </p:spTree>
    <p:extLst>
      <p:ext uri="{BB962C8B-B14F-4D97-AF65-F5344CB8AC3E}">
        <p14:creationId xmlns:p14="http://schemas.microsoft.com/office/powerpoint/2010/main" val="4163759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706720-2FA9-48D8-B337-FFE1E42D10BB}"/>
              </a:ext>
            </a:extLst>
          </p:cNvPr>
          <p:cNvSpPr>
            <a:spLocks noGrp="1"/>
          </p:cNvSpPr>
          <p:nvPr>
            <p:ph type="title"/>
          </p:nvPr>
        </p:nvSpPr>
        <p:spPr/>
        <p:txBody>
          <a:bodyPr/>
          <a:lstStyle/>
          <a:p>
            <a:r>
              <a:rPr lang="de-DE" dirty="0"/>
              <a:t>Themenfindung</a:t>
            </a:r>
          </a:p>
        </p:txBody>
      </p:sp>
      <p:sp>
        <p:nvSpPr>
          <p:cNvPr id="3" name="Inhaltsplatzhalter 2">
            <a:extLst>
              <a:ext uri="{FF2B5EF4-FFF2-40B4-BE49-F238E27FC236}">
                <a16:creationId xmlns:a16="http://schemas.microsoft.com/office/drawing/2014/main" id="{28054FE0-D8F6-471C-BDD0-DE4EC3D45FCD}"/>
              </a:ext>
            </a:extLst>
          </p:cNvPr>
          <p:cNvSpPr>
            <a:spLocks noGrp="1"/>
          </p:cNvSpPr>
          <p:nvPr>
            <p:ph idx="1"/>
          </p:nvPr>
        </p:nvSpPr>
        <p:spPr/>
        <p:txBody>
          <a:bodyPr/>
          <a:lstStyle/>
          <a:p>
            <a:r>
              <a:rPr lang="de-DE" dirty="0"/>
              <a:t>Das Thema soll immer einen Lebensweltbezug haben</a:t>
            </a:r>
          </a:p>
          <a:p>
            <a:r>
              <a:rPr lang="de-DE" dirty="0"/>
              <a:t>Eine Fragestellung, die durch die Projektarbeit beantwortet werden soll</a:t>
            </a:r>
          </a:p>
          <a:p>
            <a:r>
              <a:rPr lang="de-DE" dirty="0"/>
              <a:t>Leitfragen zum Thema als Brücke für die Projektbeschreibung</a:t>
            </a:r>
          </a:p>
          <a:p>
            <a:r>
              <a:rPr lang="de-DE" dirty="0"/>
              <a:t>Bei der Präsentation müsst ihr eure Projektergebnisse (den Projektverlauf) kreativ, anhand unterschiedlicher Medien vorstellen.</a:t>
            </a:r>
          </a:p>
          <a:p>
            <a:endParaRPr lang="de-DE" dirty="0"/>
          </a:p>
        </p:txBody>
      </p:sp>
    </p:spTree>
    <p:extLst>
      <p:ext uri="{BB962C8B-B14F-4D97-AF65-F5344CB8AC3E}">
        <p14:creationId xmlns:p14="http://schemas.microsoft.com/office/powerpoint/2010/main" val="3348485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2AFAB6-0444-4DE5-871C-FDB8C988AB1A}"/>
              </a:ext>
            </a:extLst>
          </p:cNvPr>
          <p:cNvSpPr>
            <a:spLocks noGrp="1"/>
          </p:cNvSpPr>
          <p:nvPr>
            <p:ph type="title"/>
          </p:nvPr>
        </p:nvSpPr>
        <p:spPr/>
        <p:txBody>
          <a:bodyPr/>
          <a:lstStyle/>
          <a:p>
            <a:r>
              <a:rPr lang="de-DE" dirty="0"/>
              <a:t>Themenbeispiele</a:t>
            </a:r>
          </a:p>
        </p:txBody>
      </p:sp>
      <p:sp>
        <p:nvSpPr>
          <p:cNvPr id="3" name="Inhaltsplatzhalter 2">
            <a:extLst>
              <a:ext uri="{FF2B5EF4-FFF2-40B4-BE49-F238E27FC236}">
                <a16:creationId xmlns:a16="http://schemas.microsoft.com/office/drawing/2014/main" id="{B6D98B80-9888-4406-9A92-FD970AFB4517}"/>
              </a:ext>
            </a:extLst>
          </p:cNvPr>
          <p:cNvSpPr>
            <a:spLocks noGrp="1"/>
          </p:cNvSpPr>
          <p:nvPr>
            <p:ph idx="1"/>
          </p:nvPr>
        </p:nvSpPr>
        <p:spPr/>
        <p:txBody>
          <a:bodyPr>
            <a:normAutofit/>
          </a:bodyPr>
          <a:lstStyle/>
          <a:p>
            <a:r>
              <a:rPr lang="de-DE" sz="2800" dirty="0"/>
              <a:t>Listen werden im Klassenzimmer ausgehängt </a:t>
            </a:r>
          </a:p>
        </p:txBody>
      </p:sp>
    </p:spTree>
    <p:extLst>
      <p:ext uri="{BB962C8B-B14F-4D97-AF65-F5344CB8AC3E}">
        <p14:creationId xmlns:p14="http://schemas.microsoft.com/office/powerpoint/2010/main" val="1007632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349EDF-E8A9-4EC7-835C-8E806D13DBD8}"/>
              </a:ext>
            </a:extLst>
          </p:cNvPr>
          <p:cNvSpPr>
            <a:spLocks noGrp="1"/>
          </p:cNvSpPr>
          <p:nvPr>
            <p:ph type="title"/>
          </p:nvPr>
        </p:nvSpPr>
        <p:spPr/>
        <p:txBody>
          <a:bodyPr/>
          <a:lstStyle/>
          <a:p>
            <a:r>
              <a:rPr lang="de-DE" dirty="0" err="1"/>
              <a:t>To</a:t>
            </a:r>
            <a:r>
              <a:rPr lang="de-DE" dirty="0"/>
              <a:t>-Do-Liste</a:t>
            </a:r>
          </a:p>
        </p:txBody>
      </p:sp>
      <p:sp>
        <p:nvSpPr>
          <p:cNvPr id="3" name="Inhaltsplatzhalter 2">
            <a:extLst>
              <a:ext uri="{FF2B5EF4-FFF2-40B4-BE49-F238E27FC236}">
                <a16:creationId xmlns:a16="http://schemas.microsoft.com/office/drawing/2014/main" id="{72C4A349-0566-4598-A7F3-626B892AC733}"/>
              </a:ext>
            </a:extLst>
          </p:cNvPr>
          <p:cNvSpPr>
            <a:spLocks noGrp="1"/>
          </p:cNvSpPr>
          <p:nvPr>
            <p:ph idx="1"/>
          </p:nvPr>
        </p:nvSpPr>
        <p:spPr/>
        <p:txBody>
          <a:bodyPr>
            <a:normAutofit/>
          </a:bodyPr>
          <a:lstStyle/>
          <a:p>
            <a:r>
              <a:rPr lang="de-DE" sz="2400" dirty="0"/>
              <a:t>…bis 16.12.2020:</a:t>
            </a:r>
          </a:p>
          <a:p>
            <a:pPr>
              <a:buFont typeface="Wingdings" panose="05000000000000000000" pitchFamily="2" charset="2"/>
              <a:buChar char="ü"/>
            </a:pPr>
            <a:r>
              <a:rPr lang="de-DE" sz="2400" dirty="0"/>
              <a:t> Gruppenbildung</a:t>
            </a:r>
          </a:p>
          <a:p>
            <a:pPr>
              <a:buFont typeface="Wingdings" panose="05000000000000000000" pitchFamily="2" charset="2"/>
              <a:buChar char="ü"/>
            </a:pPr>
            <a:r>
              <a:rPr lang="de-DE" sz="2400" dirty="0"/>
              <a:t>  Themenfindung (Beratung durch WBS- und Fachlehrer)</a:t>
            </a:r>
          </a:p>
          <a:p>
            <a:pPr marL="0" indent="0">
              <a:buNone/>
            </a:pPr>
            <a:endParaRPr lang="de-DE" sz="2400" dirty="0"/>
          </a:p>
          <a:p>
            <a:r>
              <a:rPr lang="de-DE" sz="2400" dirty="0"/>
              <a:t>…bis 11.01.2021:</a:t>
            </a:r>
          </a:p>
          <a:p>
            <a:pPr>
              <a:buFont typeface="Wingdings" panose="05000000000000000000" pitchFamily="2" charset="2"/>
              <a:buChar char="ü"/>
            </a:pPr>
            <a:r>
              <a:rPr lang="de-DE" sz="2400" dirty="0"/>
              <a:t> Themenabgabe (Genehmigungsantrag) </a:t>
            </a:r>
          </a:p>
        </p:txBody>
      </p:sp>
    </p:spTree>
    <p:extLst>
      <p:ext uri="{BB962C8B-B14F-4D97-AF65-F5344CB8AC3E}">
        <p14:creationId xmlns:p14="http://schemas.microsoft.com/office/powerpoint/2010/main" val="251016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E3C712-9211-4283-B5DD-2847BAF1991A}"/>
              </a:ext>
            </a:extLst>
          </p:cNvPr>
          <p:cNvSpPr>
            <a:spLocks noGrp="1"/>
          </p:cNvSpPr>
          <p:nvPr>
            <p:ph type="title"/>
          </p:nvPr>
        </p:nvSpPr>
        <p:spPr/>
        <p:txBody>
          <a:bodyPr/>
          <a:lstStyle/>
          <a:p>
            <a:r>
              <a:rPr lang="de-DE" dirty="0"/>
              <a:t>Allgemeine Hinweise</a:t>
            </a:r>
          </a:p>
        </p:txBody>
      </p:sp>
      <p:sp>
        <p:nvSpPr>
          <p:cNvPr id="3" name="Inhaltsplatzhalter 2">
            <a:extLst>
              <a:ext uri="{FF2B5EF4-FFF2-40B4-BE49-F238E27FC236}">
                <a16:creationId xmlns:a16="http://schemas.microsoft.com/office/drawing/2014/main" id="{28AA9D4E-008D-495F-8C75-EC949634A73C}"/>
              </a:ext>
            </a:extLst>
          </p:cNvPr>
          <p:cNvSpPr>
            <a:spLocks noGrp="1"/>
          </p:cNvSpPr>
          <p:nvPr>
            <p:ph idx="1"/>
          </p:nvPr>
        </p:nvSpPr>
        <p:spPr/>
        <p:txBody>
          <a:bodyPr>
            <a:normAutofit lnSpcReduction="10000"/>
          </a:bodyPr>
          <a:lstStyle/>
          <a:p>
            <a:r>
              <a:rPr lang="de-DE" dirty="0"/>
              <a:t>Lerngänge/ außerschulische Lernorte sind während der Durchführungsphase möglich, müssen aber vorab beantragt und genehmigt werden.</a:t>
            </a:r>
          </a:p>
          <a:p>
            <a:r>
              <a:rPr lang="de-DE" dirty="0"/>
              <a:t>Kosten für Projekt- und Präsentationsmaterialien werden von der Schule übernommen, wenn diese vorab beantragt und genehmigt wurden. </a:t>
            </a:r>
          </a:p>
          <a:p>
            <a:pPr lvl="2">
              <a:buFont typeface="Wingdings" panose="05000000000000000000" pitchFamily="2" charset="2"/>
              <a:buChar char="Ø"/>
            </a:pPr>
            <a:r>
              <a:rPr lang="de-DE" dirty="0"/>
              <a:t>Festgelegter Betrag pro Gruppe</a:t>
            </a:r>
          </a:p>
          <a:p>
            <a:r>
              <a:rPr lang="de-DE" dirty="0"/>
              <a:t>In der Planungs- und Sammlungsphase dürfen bereits Ideen und Material für die Projektarbeit gesammelt werden =&gt; „Rohmaterial“</a:t>
            </a:r>
          </a:p>
          <a:p>
            <a:r>
              <a:rPr lang="de-DE" dirty="0"/>
              <a:t>Zu Beginn der Durchführungsphase muss dem zugeteilten Lehrerteam das mitgebrachte Material vorgelegt werden und bleibt mit allen anderen Projektmaterialien (auch digital) bis zum Ende der Projektarbeit in der Schule.</a:t>
            </a:r>
          </a:p>
        </p:txBody>
      </p:sp>
    </p:spTree>
    <p:extLst>
      <p:ext uri="{BB962C8B-B14F-4D97-AF65-F5344CB8AC3E}">
        <p14:creationId xmlns:p14="http://schemas.microsoft.com/office/powerpoint/2010/main" val="2654685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533BB4-39C6-4DC1-BB73-DEB314C8FE5F}"/>
              </a:ext>
            </a:extLst>
          </p:cNvPr>
          <p:cNvSpPr>
            <a:spLocks noGrp="1"/>
          </p:cNvSpPr>
          <p:nvPr>
            <p:ph type="title"/>
          </p:nvPr>
        </p:nvSpPr>
        <p:spPr/>
        <p:txBody>
          <a:bodyPr/>
          <a:lstStyle/>
          <a:p>
            <a:r>
              <a:rPr lang="de-DE" dirty="0"/>
              <a:t>Allgemeine Hinweise</a:t>
            </a:r>
          </a:p>
        </p:txBody>
      </p:sp>
      <p:sp>
        <p:nvSpPr>
          <p:cNvPr id="3" name="Inhaltsplatzhalter 2">
            <a:extLst>
              <a:ext uri="{FF2B5EF4-FFF2-40B4-BE49-F238E27FC236}">
                <a16:creationId xmlns:a16="http://schemas.microsoft.com/office/drawing/2014/main" id="{BC389D76-7FFD-4FC6-9897-71746BC0B75E}"/>
              </a:ext>
            </a:extLst>
          </p:cNvPr>
          <p:cNvSpPr>
            <a:spLocks noGrp="1"/>
          </p:cNvSpPr>
          <p:nvPr>
            <p:ph idx="1"/>
          </p:nvPr>
        </p:nvSpPr>
        <p:spPr/>
        <p:txBody>
          <a:bodyPr/>
          <a:lstStyle/>
          <a:p>
            <a:r>
              <a:rPr lang="de-DE" dirty="0"/>
              <a:t>Jeder Gruppe steht durchgehend </a:t>
            </a:r>
            <a:r>
              <a:rPr lang="de-DE" u="sng" dirty="0"/>
              <a:t>ein zugewiesener </a:t>
            </a:r>
            <a:r>
              <a:rPr lang="de-DE" dirty="0"/>
              <a:t>Computer zur Verfügung. Zeitweise unbesetzte Computer dürfen gerne von anderen Gruppen genutzt werden.</a:t>
            </a:r>
          </a:p>
          <a:p>
            <a:r>
              <a:rPr lang="de-DE" dirty="0"/>
              <a:t>Das Mitbringen von eigenen Laptops ist gestattet, muss aber auf „Seite 2“ vermerkt werden. Das bearbeitete Material muss am Ende jeden Tages auf einem Stick gespeichert werden und verbleibt in der Schule. </a:t>
            </a:r>
          </a:p>
          <a:p>
            <a:endParaRPr lang="de-DE" dirty="0"/>
          </a:p>
        </p:txBody>
      </p:sp>
    </p:spTree>
    <p:extLst>
      <p:ext uri="{BB962C8B-B14F-4D97-AF65-F5344CB8AC3E}">
        <p14:creationId xmlns:p14="http://schemas.microsoft.com/office/powerpoint/2010/main" val="1249597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67904F-9038-4F06-937D-6F2A66254BB0}"/>
              </a:ext>
            </a:extLst>
          </p:cNvPr>
          <p:cNvSpPr>
            <a:spLocks noGrp="1"/>
          </p:cNvSpPr>
          <p:nvPr>
            <p:ph type="title"/>
          </p:nvPr>
        </p:nvSpPr>
        <p:spPr/>
        <p:txBody>
          <a:bodyPr>
            <a:normAutofit fontScale="90000"/>
          </a:bodyPr>
          <a:lstStyle/>
          <a:p>
            <a:br>
              <a:rPr lang="de-DE" dirty="0"/>
            </a:br>
            <a:r>
              <a:rPr lang="de-DE" dirty="0"/>
              <a:t>Projektplanung </a:t>
            </a:r>
            <a:br>
              <a:rPr lang="de-DE" dirty="0"/>
            </a:br>
            <a:endParaRPr lang="de-DE" dirty="0"/>
          </a:p>
        </p:txBody>
      </p:sp>
      <p:sp>
        <p:nvSpPr>
          <p:cNvPr id="3" name="Inhaltsplatzhalter 2">
            <a:extLst>
              <a:ext uri="{FF2B5EF4-FFF2-40B4-BE49-F238E27FC236}">
                <a16:creationId xmlns:a16="http://schemas.microsoft.com/office/drawing/2014/main" id="{62A42B6B-53CE-4BD6-8C31-52C5C9E9238D}"/>
              </a:ext>
            </a:extLst>
          </p:cNvPr>
          <p:cNvSpPr>
            <a:spLocks noGrp="1"/>
          </p:cNvSpPr>
          <p:nvPr>
            <p:ph idx="1"/>
          </p:nvPr>
        </p:nvSpPr>
        <p:spPr/>
        <p:txBody>
          <a:bodyPr>
            <a:normAutofit lnSpcReduction="10000"/>
          </a:bodyPr>
          <a:lstStyle/>
          <a:p>
            <a:pPr>
              <a:buFontTx/>
              <a:buChar char="-"/>
            </a:pPr>
            <a:r>
              <a:rPr lang="de-DE" sz="3600" dirty="0"/>
              <a:t>Gruppenbildung</a:t>
            </a:r>
          </a:p>
          <a:p>
            <a:pPr>
              <a:buFontTx/>
              <a:buChar char="-"/>
            </a:pPr>
            <a:r>
              <a:rPr lang="de-DE" sz="3600" dirty="0"/>
              <a:t>Themenabgabe bis 11.01.2021</a:t>
            </a:r>
          </a:p>
          <a:p>
            <a:pPr>
              <a:buFontTx/>
              <a:buChar char="-"/>
            </a:pPr>
            <a:r>
              <a:rPr lang="de-DE" sz="3600" dirty="0"/>
              <a:t>Planungsphase (4 Std. WBS)</a:t>
            </a:r>
          </a:p>
          <a:p>
            <a:pPr marL="0" indent="0">
              <a:buNone/>
            </a:pPr>
            <a:r>
              <a:rPr lang="de-DE" sz="3600" dirty="0"/>
              <a:t>  =&gt; 22. – 26. März 2021</a:t>
            </a:r>
          </a:p>
          <a:p>
            <a:pPr marL="0" indent="0">
              <a:buNone/>
            </a:pPr>
            <a:r>
              <a:rPr lang="de-DE" sz="3600" dirty="0"/>
              <a:t>  =&gt; Abgabe von Seite 2 ausgefüllt</a:t>
            </a:r>
          </a:p>
        </p:txBody>
      </p:sp>
    </p:spTree>
    <p:extLst>
      <p:ext uri="{BB962C8B-B14F-4D97-AF65-F5344CB8AC3E}">
        <p14:creationId xmlns:p14="http://schemas.microsoft.com/office/powerpoint/2010/main" val="3833763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F7FBF-4811-424C-B5CA-E785DCFEDD76}"/>
              </a:ext>
            </a:extLst>
          </p:cNvPr>
          <p:cNvSpPr>
            <a:spLocks noGrp="1"/>
          </p:cNvSpPr>
          <p:nvPr>
            <p:ph type="title"/>
          </p:nvPr>
        </p:nvSpPr>
        <p:spPr/>
        <p:txBody>
          <a:bodyPr>
            <a:normAutofit fontScale="90000"/>
          </a:bodyPr>
          <a:lstStyle/>
          <a:p>
            <a:r>
              <a:rPr lang="de-DE" dirty="0"/>
              <a:t>To-Do-Liste </a:t>
            </a:r>
            <a:br>
              <a:rPr lang="de-DE" dirty="0"/>
            </a:br>
            <a:r>
              <a:rPr lang="de-DE" dirty="0"/>
              <a:t>Projektplanungsphase</a:t>
            </a:r>
            <a:br>
              <a:rPr lang="de-DE" dirty="0"/>
            </a:br>
            <a:endParaRPr lang="de-DE" dirty="0"/>
          </a:p>
        </p:txBody>
      </p:sp>
      <p:sp>
        <p:nvSpPr>
          <p:cNvPr id="3" name="Inhaltsplatzhalter 2">
            <a:extLst>
              <a:ext uri="{FF2B5EF4-FFF2-40B4-BE49-F238E27FC236}">
                <a16:creationId xmlns:a16="http://schemas.microsoft.com/office/drawing/2014/main" id="{1C10F6CE-A976-4E1C-9CEC-D0C49794A587}"/>
              </a:ext>
            </a:extLst>
          </p:cNvPr>
          <p:cNvSpPr>
            <a:spLocks noGrp="1"/>
          </p:cNvSpPr>
          <p:nvPr>
            <p:ph idx="1"/>
          </p:nvPr>
        </p:nvSpPr>
        <p:spPr/>
        <p:txBody>
          <a:bodyPr/>
          <a:lstStyle/>
          <a:p>
            <a:r>
              <a:rPr lang="de-DE" dirty="0"/>
              <a:t>Kostenplanung =&gt; Antrag + Genehmigung (Hr. Knebel)</a:t>
            </a:r>
          </a:p>
          <a:p>
            <a:r>
              <a:rPr lang="de-DE" dirty="0"/>
              <a:t>Lerngänge planen und beantragen </a:t>
            </a:r>
          </a:p>
          <a:p>
            <a:r>
              <a:rPr lang="de-DE" dirty="0"/>
              <a:t>Aufgabenverteilung innerhalb der Gruppe</a:t>
            </a:r>
          </a:p>
          <a:p>
            <a:r>
              <a:rPr lang="de-DE" dirty="0"/>
              <a:t>Thema gliedern und Leitfragen formulieren</a:t>
            </a:r>
          </a:p>
          <a:p>
            <a:r>
              <a:rPr lang="de-DE" dirty="0"/>
              <a:t>PRODUKT= Präsentationsform wählen/ Medienauswahl </a:t>
            </a:r>
          </a:p>
          <a:p>
            <a:r>
              <a:rPr lang="de-DE" dirty="0"/>
              <a:t>Projektplan ausfüllen (Formular)</a:t>
            </a:r>
          </a:p>
          <a:p>
            <a:r>
              <a:rPr lang="de-DE" dirty="0"/>
              <a:t>„Seite 2“ ausfüllen und beim WBS-Lehrer abgeben</a:t>
            </a:r>
          </a:p>
          <a:p>
            <a:endParaRPr lang="de-DE" dirty="0"/>
          </a:p>
          <a:p>
            <a:endParaRPr lang="de-DE" dirty="0"/>
          </a:p>
        </p:txBody>
      </p:sp>
    </p:spTree>
    <p:extLst>
      <p:ext uri="{BB962C8B-B14F-4D97-AF65-F5344CB8AC3E}">
        <p14:creationId xmlns:p14="http://schemas.microsoft.com/office/powerpoint/2010/main" val="2012679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7F75F2-1AAF-4C49-9099-48E7056F667E}"/>
              </a:ext>
            </a:extLst>
          </p:cNvPr>
          <p:cNvSpPr>
            <a:spLocks noGrp="1"/>
          </p:cNvSpPr>
          <p:nvPr>
            <p:ph type="title"/>
          </p:nvPr>
        </p:nvSpPr>
        <p:spPr/>
        <p:txBody>
          <a:bodyPr/>
          <a:lstStyle/>
          <a:p>
            <a:r>
              <a:rPr lang="de-DE" dirty="0"/>
              <a:t>Bewertung</a:t>
            </a:r>
          </a:p>
        </p:txBody>
      </p:sp>
      <p:sp>
        <p:nvSpPr>
          <p:cNvPr id="3" name="Inhaltsplatzhalter 2">
            <a:extLst>
              <a:ext uri="{FF2B5EF4-FFF2-40B4-BE49-F238E27FC236}">
                <a16:creationId xmlns:a16="http://schemas.microsoft.com/office/drawing/2014/main" id="{E81A63A7-0E83-4FFC-9075-45FB7A5360C9}"/>
              </a:ext>
            </a:extLst>
          </p:cNvPr>
          <p:cNvSpPr>
            <a:spLocks noGrp="1"/>
          </p:cNvSpPr>
          <p:nvPr>
            <p:ph idx="1"/>
          </p:nvPr>
        </p:nvSpPr>
        <p:spPr/>
        <p:txBody>
          <a:bodyPr/>
          <a:lstStyle/>
          <a:p>
            <a:r>
              <a:rPr lang="de-DE" dirty="0"/>
              <a:t>Punkteverteilung:</a:t>
            </a:r>
          </a:p>
          <a:p>
            <a:endParaRPr lang="de-DE" dirty="0"/>
          </a:p>
        </p:txBody>
      </p:sp>
      <p:graphicFrame>
        <p:nvGraphicFramePr>
          <p:cNvPr id="4" name="Tabelle 4">
            <a:extLst>
              <a:ext uri="{FF2B5EF4-FFF2-40B4-BE49-F238E27FC236}">
                <a16:creationId xmlns:a16="http://schemas.microsoft.com/office/drawing/2014/main" id="{0C2CFF07-140F-4D43-9CDC-C533B75ECA87}"/>
              </a:ext>
            </a:extLst>
          </p:cNvPr>
          <p:cNvGraphicFramePr>
            <a:graphicFrameLocks noGrp="1"/>
          </p:cNvGraphicFramePr>
          <p:nvPr>
            <p:extLst>
              <p:ext uri="{D42A27DB-BD31-4B8C-83A1-F6EECF244321}">
                <p14:modId xmlns:p14="http://schemas.microsoft.com/office/powerpoint/2010/main" val="1457720341"/>
              </p:ext>
            </p:extLst>
          </p:nvPr>
        </p:nvGraphicFramePr>
        <p:xfrm>
          <a:off x="2502516" y="3076515"/>
          <a:ext cx="8127999" cy="30327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837451217"/>
                    </a:ext>
                  </a:extLst>
                </a:gridCol>
                <a:gridCol w="2709333">
                  <a:extLst>
                    <a:ext uri="{9D8B030D-6E8A-4147-A177-3AD203B41FA5}">
                      <a16:colId xmlns:a16="http://schemas.microsoft.com/office/drawing/2014/main" val="3640796467"/>
                    </a:ext>
                  </a:extLst>
                </a:gridCol>
                <a:gridCol w="2709333">
                  <a:extLst>
                    <a:ext uri="{9D8B030D-6E8A-4147-A177-3AD203B41FA5}">
                      <a16:colId xmlns:a16="http://schemas.microsoft.com/office/drawing/2014/main" val="2436427164"/>
                    </a:ext>
                  </a:extLst>
                </a:gridCol>
              </a:tblGrid>
              <a:tr h="370840">
                <a:tc>
                  <a:txBody>
                    <a:bodyPr/>
                    <a:lstStyle/>
                    <a:p>
                      <a:pPr algn="ctr"/>
                      <a:r>
                        <a:rPr lang="de-DE" dirty="0"/>
                        <a:t>Phase</a:t>
                      </a:r>
                    </a:p>
                  </a:txBody>
                  <a:tcPr/>
                </a:tc>
                <a:tc>
                  <a:txBody>
                    <a:bodyPr/>
                    <a:lstStyle/>
                    <a:p>
                      <a:pPr algn="ctr"/>
                      <a:r>
                        <a:rPr lang="de-DE" dirty="0"/>
                        <a:t>Schritte</a:t>
                      </a:r>
                    </a:p>
                  </a:txBody>
                  <a:tcPr/>
                </a:tc>
                <a:tc>
                  <a:txBody>
                    <a:bodyPr/>
                    <a:lstStyle/>
                    <a:p>
                      <a:pPr algn="ctr"/>
                      <a:r>
                        <a:rPr lang="de-DE" dirty="0"/>
                        <a:t>Punkte</a:t>
                      </a:r>
                    </a:p>
                  </a:txBody>
                  <a:tcPr/>
                </a:tc>
                <a:extLst>
                  <a:ext uri="{0D108BD9-81ED-4DB2-BD59-A6C34878D82A}">
                    <a16:rowId xmlns:a16="http://schemas.microsoft.com/office/drawing/2014/main" val="1948729768"/>
                  </a:ext>
                </a:extLst>
              </a:tr>
              <a:tr h="370840">
                <a:tc>
                  <a:txBody>
                    <a:bodyPr/>
                    <a:lstStyle/>
                    <a:p>
                      <a:r>
                        <a:rPr lang="de-DE" dirty="0"/>
                        <a:t>Vorbereitung</a:t>
                      </a:r>
                    </a:p>
                  </a:txBody>
                  <a:tcPr/>
                </a:tc>
                <a:tc>
                  <a:txBody>
                    <a:bodyPr/>
                    <a:lstStyle/>
                    <a:p>
                      <a:r>
                        <a:rPr lang="de-DE" dirty="0"/>
                        <a:t>Projektplanung</a:t>
                      </a:r>
                    </a:p>
                  </a:txBody>
                  <a:tcPr/>
                </a:tc>
                <a:tc>
                  <a:txBody>
                    <a:bodyPr/>
                    <a:lstStyle/>
                    <a:p>
                      <a:pPr algn="ctr"/>
                      <a:r>
                        <a:rPr lang="de-DE" dirty="0"/>
                        <a:t>5</a:t>
                      </a:r>
                    </a:p>
                  </a:txBody>
                  <a:tcPr/>
                </a:tc>
                <a:extLst>
                  <a:ext uri="{0D108BD9-81ED-4DB2-BD59-A6C34878D82A}">
                    <a16:rowId xmlns:a16="http://schemas.microsoft.com/office/drawing/2014/main" val="3371001007"/>
                  </a:ext>
                </a:extLst>
              </a:tr>
              <a:tr h="370840">
                <a:tc>
                  <a:txBody>
                    <a:bodyPr/>
                    <a:lstStyle/>
                    <a:p>
                      <a:r>
                        <a:rPr lang="de-DE" dirty="0"/>
                        <a:t>Durchführung</a:t>
                      </a:r>
                    </a:p>
                  </a:txBody>
                  <a:tcPr/>
                </a:tc>
                <a:tc>
                  <a:txBody>
                    <a:bodyPr/>
                    <a:lstStyle/>
                    <a:p>
                      <a:r>
                        <a:rPr lang="de-DE" dirty="0"/>
                        <a:t>Prozess der </a:t>
                      </a:r>
                    </a:p>
                    <a:p>
                      <a:r>
                        <a:rPr lang="de-DE" dirty="0"/>
                        <a:t>Durchführung</a:t>
                      </a:r>
                    </a:p>
                  </a:txBody>
                  <a:tcPr/>
                </a:tc>
                <a:tc>
                  <a:txBody>
                    <a:bodyPr/>
                    <a:lstStyle/>
                    <a:p>
                      <a:pPr algn="ctr"/>
                      <a:r>
                        <a:rPr lang="de-DE" dirty="0"/>
                        <a:t>20</a:t>
                      </a:r>
                    </a:p>
                  </a:txBody>
                  <a:tcPr/>
                </a:tc>
                <a:extLst>
                  <a:ext uri="{0D108BD9-81ED-4DB2-BD59-A6C34878D82A}">
                    <a16:rowId xmlns:a16="http://schemas.microsoft.com/office/drawing/2014/main" val="2238486948"/>
                  </a:ext>
                </a:extLst>
              </a:tr>
              <a:tr h="370840">
                <a:tc>
                  <a:txBody>
                    <a:bodyPr/>
                    <a:lstStyle/>
                    <a:p>
                      <a:r>
                        <a:rPr lang="de-DE" dirty="0"/>
                        <a:t>Präsentation</a:t>
                      </a:r>
                    </a:p>
                  </a:txBody>
                  <a:tcPr/>
                </a:tc>
                <a:tc>
                  <a:txBody>
                    <a:bodyPr/>
                    <a:lstStyle/>
                    <a:p>
                      <a:r>
                        <a:rPr lang="de-DE" dirty="0"/>
                        <a:t>Bewertung </a:t>
                      </a:r>
                    </a:p>
                    <a:p>
                      <a:r>
                        <a:rPr lang="de-DE" dirty="0"/>
                        <a:t>Präsentation</a:t>
                      </a:r>
                    </a:p>
                  </a:txBody>
                  <a:tcPr/>
                </a:tc>
                <a:tc>
                  <a:txBody>
                    <a:bodyPr/>
                    <a:lstStyle/>
                    <a:p>
                      <a:pPr algn="ctr"/>
                      <a:r>
                        <a:rPr lang="de-DE" dirty="0"/>
                        <a:t>15</a:t>
                      </a:r>
                    </a:p>
                  </a:txBody>
                  <a:tcPr/>
                </a:tc>
                <a:extLst>
                  <a:ext uri="{0D108BD9-81ED-4DB2-BD59-A6C34878D82A}">
                    <a16:rowId xmlns:a16="http://schemas.microsoft.com/office/drawing/2014/main" val="1550626096"/>
                  </a:ext>
                </a:extLst>
              </a:tr>
              <a:tr h="370840">
                <a:tc>
                  <a:txBody>
                    <a:bodyPr/>
                    <a:lstStyle/>
                    <a:p>
                      <a:endParaRPr lang="de-DE"/>
                    </a:p>
                  </a:txBody>
                  <a:tcPr/>
                </a:tc>
                <a:tc>
                  <a:txBody>
                    <a:bodyPr/>
                    <a:lstStyle/>
                    <a:p>
                      <a:r>
                        <a:rPr lang="de-DE" dirty="0"/>
                        <a:t>Bewertung Prüfungsgespräch</a:t>
                      </a:r>
                    </a:p>
                  </a:txBody>
                  <a:tcPr/>
                </a:tc>
                <a:tc>
                  <a:txBody>
                    <a:bodyPr/>
                    <a:lstStyle/>
                    <a:p>
                      <a:pPr algn="ctr"/>
                      <a:r>
                        <a:rPr lang="de-DE" dirty="0"/>
                        <a:t>15</a:t>
                      </a:r>
                    </a:p>
                  </a:txBody>
                  <a:tcPr/>
                </a:tc>
                <a:extLst>
                  <a:ext uri="{0D108BD9-81ED-4DB2-BD59-A6C34878D82A}">
                    <a16:rowId xmlns:a16="http://schemas.microsoft.com/office/drawing/2014/main" val="3147855719"/>
                  </a:ext>
                </a:extLst>
              </a:tr>
              <a:tr h="370840">
                <a:tc gridSpan="2">
                  <a:txBody>
                    <a:bodyPr/>
                    <a:lstStyle/>
                    <a:p>
                      <a:pPr algn="r"/>
                      <a:r>
                        <a:rPr lang="de-DE" dirty="0"/>
                        <a:t>Gesamtpunktzahl</a:t>
                      </a:r>
                    </a:p>
                  </a:txBody>
                  <a:tcPr/>
                </a:tc>
                <a:tc hMerge="1">
                  <a:txBody>
                    <a:bodyPr/>
                    <a:lstStyle/>
                    <a:p>
                      <a:endParaRPr lang="de-DE" dirty="0"/>
                    </a:p>
                  </a:txBody>
                  <a:tcPr/>
                </a:tc>
                <a:tc>
                  <a:txBody>
                    <a:bodyPr/>
                    <a:lstStyle/>
                    <a:p>
                      <a:pPr algn="ctr"/>
                      <a:r>
                        <a:rPr lang="de-DE" dirty="0"/>
                        <a:t>55</a:t>
                      </a:r>
                    </a:p>
                  </a:txBody>
                  <a:tcPr/>
                </a:tc>
                <a:extLst>
                  <a:ext uri="{0D108BD9-81ED-4DB2-BD59-A6C34878D82A}">
                    <a16:rowId xmlns:a16="http://schemas.microsoft.com/office/drawing/2014/main" val="71648869"/>
                  </a:ext>
                </a:extLst>
              </a:tr>
            </a:tbl>
          </a:graphicData>
        </a:graphic>
      </p:graphicFrame>
    </p:spTree>
    <p:extLst>
      <p:ext uri="{BB962C8B-B14F-4D97-AF65-F5344CB8AC3E}">
        <p14:creationId xmlns:p14="http://schemas.microsoft.com/office/powerpoint/2010/main" val="3646253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30E81A-0BA6-4528-AD8B-B9B3F7DCAF73}"/>
              </a:ext>
            </a:extLst>
          </p:cNvPr>
          <p:cNvSpPr>
            <a:spLocks noGrp="1"/>
          </p:cNvSpPr>
          <p:nvPr>
            <p:ph type="title"/>
          </p:nvPr>
        </p:nvSpPr>
        <p:spPr/>
        <p:txBody>
          <a:bodyPr/>
          <a:lstStyle/>
          <a:p>
            <a:r>
              <a:rPr lang="de-DE" dirty="0"/>
              <a:t>Bewertungsbogen</a:t>
            </a:r>
          </a:p>
        </p:txBody>
      </p:sp>
      <p:sp>
        <p:nvSpPr>
          <p:cNvPr id="7" name="Inhaltsplatzhalter 6">
            <a:extLst>
              <a:ext uri="{FF2B5EF4-FFF2-40B4-BE49-F238E27FC236}">
                <a16:creationId xmlns:a16="http://schemas.microsoft.com/office/drawing/2014/main" id="{DF6FFBAC-A6A2-441D-9A14-B2496B9E60E5}"/>
              </a:ext>
            </a:extLst>
          </p:cNvPr>
          <p:cNvSpPr>
            <a:spLocks noGrp="1"/>
          </p:cNvSpPr>
          <p:nvPr>
            <p:ph idx="1"/>
          </p:nvPr>
        </p:nvSpPr>
        <p:spPr/>
        <p:txBody>
          <a:bodyPr>
            <a:normAutofit fontScale="62500" lnSpcReduction="20000"/>
          </a:bodyPr>
          <a:lstStyle/>
          <a:p>
            <a:r>
              <a:rPr lang="de-DE" dirty="0"/>
              <a:t>                     Vorbereitung (5): Planungsfähigkeit und fachliche Orientierung</a:t>
            </a:r>
          </a:p>
          <a:p>
            <a:r>
              <a:rPr lang="de-DE" dirty="0"/>
              <a:t>                  Durchführung (20): Selbständigkeit und Verantwortungsfähigkeit</a:t>
            </a:r>
          </a:p>
          <a:p>
            <a:pPr marL="0" indent="0">
              <a:buNone/>
            </a:pPr>
            <a:r>
              <a:rPr lang="de-DE" dirty="0"/>
              <a:t>                                                      Kommunikations- und Konfliktfähigkeit</a:t>
            </a:r>
          </a:p>
          <a:p>
            <a:pPr marL="0" indent="0">
              <a:buNone/>
            </a:pPr>
            <a:r>
              <a:rPr lang="de-DE" dirty="0"/>
              <a:t>                                                      Bearbeitung des Themas</a:t>
            </a:r>
          </a:p>
          <a:p>
            <a:pPr marL="0" indent="0">
              <a:buNone/>
            </a:pPr>
            <a:r>
              <a:rPr lang="de-DE" dirty="0"/>
              <a:t>                                                      Dokumentation*</a:t>
            </a:r>
          </a:p>
          <a:p>
            <a:r>
              <a:rPr lang="de-DE" dirty="0"/>
              <a:t>                    Präsentation (15): Fachlichkeit</a:t>
            </a:r>
          </a:p>
          <a:p>
            <a:pPr marL="0" indent="0">
              <a:buNone/>
            </a:pPr>
            <a:r>
              <a:rPr lang="de-DE" dirty="0"/>
              <a:t>                                                      Darstellung</a:t>
            </a:r>
          </a:p>
          <a:p>
            <a:pPr marL="0" indent="0">
              <a:buNone/>
            </a:pPr>
            <a:r>
              <a:rPr lang="de-DE" dirty="0"/>
              <a:t>                                                      Präsentationsfähigkeit</a:t>
            </a:r>
          </a:p>
          <a:p>
            <a:r>
              <a:rPr lang="de-DE" dirty="0"/>
              <a:t>             Prüfungsgespräch (15): Reflexion des Arbeits- u. Gruppenprozesses</a:t>
            </a:r>
          </a:p>
          <a:p>
            <a:pPr marL="0" indent="0">
              <a:buNone/>
            </a:pPr>
            <a:r>
              <a:rPr lang="de-DE" dirty="0"/>
              <a:t>                                                      Fachlichkeit</a:t>
            </a:r>
          </a:p>
          <a:p>
            <a:pPr marL="0" indent="0">
              <a:buNone/>
            </a:pPr>
            <a:r>
              <a:rPr lang="de-DE" dirty="0"/>
              <a:t>                                                      Multiperspektivität</a:t>
            </a:r>
          </a:p>
        </p:txBody>
      </p:sp>
    </p:spTree>
    <p:extLst>
      <p:ext uri="{BB962C8B-B14F-4D97-AF65-F5344CB8AC3E}">
        <p14:creationId xmlns:p14="http://schemas.microsoft.com/office/powerpoint/2010/main" val="635044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C372C5-8170-4485-8A3F-2A231DDE285F}"/>
              </a:ext>
            </a:extLst>
          </p:cNvPr>
          <p:cNvSpPr>
            <a:spLocks noGrp="1"/>
          </p:cNvSpPr>
          <p:nvPr>
            <p:ph type="title"/>
          </p:nvPr>
        </p:nvSpPr>
        <p:spPr/>
        <p:txBody>
          <a:bodyPr/>
          <a:lstStyle/>
          <a:p>
            <a:r>
              <a:rPr lang="de-DE" dirty="0"/>
              <a:t>Dokumentation</a:t>
            </a:r>
          </a:p>
        </p:txBody>
      </p:sp>
      <p:sp>
        <p:nvSpPr>
          <p:cNvPr id="3" name="Inhaltsplatzhalter 2">
            <a:extLst>
              <a:ext uri="{FF2B5EF4-FFF2-40B4-BE49-F238E27FC236}">
                <a16:creationId xmlns:a16="http://schemas.microsoft.com/office/drawing/2014/main" id="{20094686-F487-4CB7-8696-BDAB1B40D723}"/>
              </a:ext>
            </a:extLst>
          </p:cNvPr>
          <p:cNvSpPr>
            <a:spLocks noGrp="1"/>
          </p:cNvSpPr>
          <p:nvPr>
            <p:ph idx="1"/>
          </p:nvPr>
        </p:nvSpPr>
        <p:spPr/>
        <p:txBody>
          <a:bodyPr/>
          <a:lstStyle/>
          <a:p>
            <a:pPr marL="0" indent="0" algn="ctr">
              <a:buNone/>
            </a:pPr>
            <a:r>
              <a:rPr lang="de-DE" b="1" dirty="0"/>
              <a:t>Jede Gruppe erhält eine Mappe mit:</a:t>
            </a:r>
          </a:p>
          <a:p>
            <a:pPr marL="0" indent="0" algn="ctr">
              <a:buNone/>
            </a:pPr>
            <a:endParaRPr lang="de-DE" b="1" dirty="0"/>
          </a:p>
          <a:p>
            <a:r>
              <a:rPr lang="de-DE" dirty="0"/>
              <a:t>Deckblatt = Genehmigungsantrag + Projektplan</a:t>
            </a:r>
          </a:p>
          <a:p>
            <a:r>
              <a:rPr lang="de-DE" dirty="0"/>
              <a:t>Übersicht – „erledigte Aufgaben“ (DIN A3)</a:t>
            </a:r>
          </a:p>
          <a:p>
            <a:r>
              <a:rPr lang="de-DE" dirty="0"/>
              <a:t>Präsentationsgliederung  Vorlage </a:t>
            </a:r>
          </a:p>
          <a:p>
            <a:pPr marL="0" indent="0">
              <a:buNone/>
            </a:pPr>
            <a:r>
              <a:rPr lang="de-DE" dirty="0"/>
              <a:t>    (auch als Word-Datei über die Schulkonsole) </a:t>
            </a:r>
          </a:p>
        </p:txBody>
      </p:sp>
    </p:spTree>
    <p:extLst>
      <p:ext uri="{BB962C8B-B14F-4D97-AF65-F5344CB8AC3E}">
        <p14:creationId xmlns:p14="http://schemas.microsoft.com/office/powerpoint/2010/main" val="246471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C9031F-AEB0-492A-B11E-3E5C4F6083B2}"/>
              </a:ext>
            </a:extLst>
          </p:cNvPr>
          <p:cNvSpPr>
            <a:spLocks noGrp="1"/>
          </p:cNvSpPr>
          <p:nvPr>
            <p:ph type="title"/>
          </p:nvPr>
        </p:nvSpPr>
        <p:spPr/>
        <p:txBody>
          <a:bodyPr/>
          <a:lstStyle/>
          <a:p>
            <a:r>
              <a:rPr lang="de-DE" dirty="0"/>
              <a:t> BP 2016 &amp; HSAP</a:t>
            </a:r>
          </a:p>
        </p:txBody>
      </p:sp>
      <p:sp>
        <p:nvSpPr>
          <p:cNvPr id="3" name="Inhaltsplatzhalter 2">
            <a:extLst>
              <a:ext uri="{FF2B5EF4-FFF2-40B4-BE49-F238E27FC236}">
                <a16:creationId xmlns:a16="http://schemas.microsoft.com/office/drawing/2014/main" id="{1CA01BFD-9230-49D6-A181-EDC2CC888EBA}"/>
              </a:ext>
            </a:extLst>
          </p:cNvPr>
          <p:cNvSpPr>
            <a:spLocks noGrp="1"/>
          </p:cNvSpPr>
          <p:nvPr>
            <p:ph idx="1"/>
          </p:nvPr>
        </p:nvSpPr>
        <p:spPr/>
        <p:txBody>
          <a:bodyPr>
            <a:normAutofit/>
          </a:bodyPr>
          <a:lstStyle/>
          <a:p>
            <a:r>
              <a:rPr lang="de-DE" sz="2400" dirty="0"/>
              <a:t>Für alle </a:t>
            </a:r>
            <a:r>
              <a:rPr lang="de-DE" sz="2400" dirty="0" err="1"/>
              <a:t>SuS</a:t>
            </a:r>
            <a:r>
              <a:rPr lang="de-DE" sz="2400" dirty="0"/>
              <a:t> der Klasse 9 </a:t>
            </a:r>
          </a:p>
          <a:p>
            <a:r>
              <a:rPr lang="de-DE" sz="2400" dirty="0"/>
              <a:t>ab dem Schuljahr 2019/2020 =&gt; Entfall wg. Corona</a:t>
            </a:r>
          </a:p>
          <a:p>
            <a:endParaRPr lang="de-DE" sz="1200" dirty="0"/>
          </a:p>
          <a:p>
            <a:pPr lvl="1">
              <a:buFont typeface="Wingdings" panose="05000000000000000000" pitchFamily="2" charset="2"/>
              <a:buChar char="Ø"/>
            </a:pPr>
            <a:r>
              <a:rPr lang="de-DE" sz="2400" dirty="0" err="1"/>
              <a:t>SuS</a:t>
            </a:r>
            <a:r>
              <a:rPr lang="de-DE" sz="2400" dirty="0"/>
              <a:t> im G-Niveau =&gt; Teil der HSAP</a:t>
            </a:r>
          </a:p>
          <a:p>
            <a:pPr lvl="1">
              <a:buFont typeface="Wingdings" panose="05000000000000000000" pitchFamily="2" charset="2"/>
              <a:buChar char="Ø"/>
            </a:pPr>
            <a:r>
              <a:rPr lang="de-DE" sz="2400" dirty="0" err="1"/>
              <a:t>SuS</a:t>
            </a:r>
            <a:r>
              <a:rPr lang="de-DE" sz="2400" dirty="0"/>
              <a:t> im M-Niveau =&gt; Teil der WBS-Jahresnote (50%)</a:t>
            </a:r>
          </a:p>
          <a:p>
            <a:endParaRPr lang="de-DE" sz="2400" dirty="0"/>
          </a:p>
          <a:p>
            <a:endParaRPr lang="de-DE" sz="2400" dirty="0"/>
          </a:p>
        </p:txBody>
      </p:sp>
    </p:spTree>
    <p:extLst>
      <p:ext uri="{BB962C8B-B14F-4D97-AF65-F5344CB8AC3E}">
        <p14:creationId xmlns:p14="http://schemas.microsoft.com/office/powerpoint/2010/main" val="275593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39F37B-6C81-4012-B931-836A8A3255B5}"/>
              </a:ext>
            </a:extLst>
          </p:cNvPr>
          <p:cNvSpPr>
            <a:spLocks noGrp="1"/>
          </p:cNvSpPr>
          <p:nvPr>
            <p:ph type="title"/>
          </p:nvPr>
        </p:nvSpPr>
        <p:spPr>
          <a:xfrm>
            <a:off x="2168992" y="662851"/>
            <a:ext cx="7729728" cy="1188720"/>
          </a:xfrm>
        </p:spPr>
        <p:txBody>
          <a:bodyPr/>
          <a:lstStyle/>
          <a:p>
            <a:r>
              <a:rPr lang="de-DE" dirty="0"/>
              <a:t>Prüfung =&gt; Projekt</a:t>
            </a:r>
          </a:p>
        </p:txBody>
      </p:sp>
      <p:graphicFrame>
        <p:nvGraphicFramePr>
          <p:cNvPr id="5" name="Inhaltsplatzhalter 4">
            <a:extLst>
              <a:ext uri="{FF2B5EF4-FFF2-40B4-BE49-F238E27FC236}">
                <a16:creationId xmlns:a16="http://schemas.microsoft.com/office/drawing/2014/main" id="{2ECFFBFD-E1A7-4D30-9E8C-06EF5D80D0AC}"/>
              </a:ext>
            </a:extLst>
          </p:cNvPr>
          <p:cNvGraphicFramePr>
            <a:graphicFrameLocks noGrp="1"/>
          </p:cNvGraphicFramePr>
          <p:nvPr>
            <p:ph idx="1"/>
            <p:extLst>
              <p:ext uri="{D42A27DB-BD31-4B8C-83A1-F6EECF244321}">
                <p14:modId xmlns:p14="http://schemas.microsoft.com/office/powerpoint/2010/main" val="331909615"/>
              </p:ext>
            </p:extLst>
          </p:nvPr>
        </p:nvGraphicFramePr>
        <p:xfrm>
          <a:off x="1475836" y="2297488"/>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a:extLst>
              <a:ext uri="{FF2B5EF4-FFF2-40B4-BE49-F238E27FC236}">
                <a16:creationId xmlns:a16="http://schemas.microsoft.com/office/drawing/2014/main" id="{A6D2B939-0207-40FD-A515-0749BD1F93F4}"/>
              </a:ext>
            </a:extLst>
          </p:cNvPr>
          <p:cNvSpPr txBox="1"/>
          <p:nvPr/>
        </p:nvSpPr>
        <p:spPr>
          <a:xfrm>
            <a:off x="8895544" y="2855064"/>
            <a:ext cx="2130640" cy="707886"/>
          </a:xfrm>
          <a:prstGeom prst="rect">
            <a:avLst/>
          </a:prstGeom>
          <a:solidFill>
            <a:schemeClr val="bg1"/>
          </a:solidFill>
          <a:ln w="19050">
            <a:solidFill>
              <a:srgbClr val="FF0000"/>
            </a:solidFill>
          </a:ln>
        </p:spPr>
        <p:txBody>
          <a:bodyPr wrap="square" rtlCol="0">
            <a:spAutoFit/>
          </a:bodyPr>
          <a:lstStyle/>
          <a:p>
            <a:pPr algn="ctr"/>
            <a:r>
              <a:rPr lang="de-DE" sz="4000" dirty="0"/>
              <a:t> THEMA</a:t>
            </a:r>
          </a:p>
        </p:txBody>
      </p:sp>
    </p:spTree>
    <p:extLst>
      <p:ext uri="{BB962C8B-B14F-4D97-AF65-F5344CB8AC3E}">
        <p14:creationId xmlns:p14="http://schemas.microsoft.com/office/powerpoint/2010/main" val="118000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AF5D12-0A73-42A9-B42F-9C56D547E24E}"/>
              </a:ext>
            </a:extLst>
          </p:cNvPr>
          <p:cNvSpPr>
            <a:spLocks noGrp="1"/>
          </p:cNvSpPr>
          <p:nvPr>
            <p:ph type="title"/>
          </p:nvPr>
        </p:nvSpPr>
        <p:spPr>
          <a:solidFill>
            <a:srgbClr val="0070C0"/>
          </a:solidFill>
          <a:ln>
            <a:solidFill>
              <a:schemeClr val="bg1"/>
            </a:solidFill>
          </a:ln>
        </p:spPr>
        <p:txBody>
          <a:bodyPr/>
          <a:lstStyle/>
          <a:p>
            <a:r>
              <a:rPr lang="de-DE" dirty="0">
                <a:solidFill>
                  <a:schemeClr val="bg1"/>
                </a:solidFill>
              </a:rPr>
              <a:t>1. WBS (Leitfach)</a:t>
            </a:r>
          </a:p>
        </p:txBody>
      </p:sp>
      <p:sp>
        <p:nvSpPr>
          <p:cNvPr id="3" name="Inhaltsplatzhalter 2">
            <a:extLst>
              <a:ext uri="{FF2B5EF4-FFF2-40B4-BE49-F238E27FC236}">
                <a16:creationId xmlns:a16="http://schemas.microsoft.com/office/drawing/2014/main" id="{9A565CB5-5980-4A83-8D59-741841FC58EE}"/>
              </a:ext>
            </a:extLst>
          </p:cNvPr>
          <p:cNvSpPr>
            <a:spLocks noGrp="1"/>
          </p:cNvSpPr>
          <p:nvPr>
            <p:ph idx="1"/>
          </p:nvPr>
        </p:nvSpPr>
        <p:spPr/>
        <p:txBody>
          <a:bodyPr/>
          <a:lstStyle/>
          <a:p>
            <a:pPr marL="0" indent="0">
              <a:buNone/>
            </a:pPr>
            <a:r>
              <a:rPr lang="de-DE" sz="2000" b="1" dirty="0"/>
              <a:t>Inhalte aus Klasse 7-9:</a:t>
            </a:r>
          </a:p>
          <a:p>
            <a:pPr lvl="1">
              <a:buFont typeface="Wingdings" panose="05000000000000000000" pitchFamily="2" charset="2"/>
              <a:buChar char="Ø"/>
            </a:pPr>
            <a:r>
              <a:rPr lang="de-DE" sz="2000" dirty="0"/>
              <a:t>Konsument</a:t>
            </a:r>
          </a:p>
          <a:p>
            <a:pPr lvl="1">
              <a:buFont typeface="Wingdings" panose="05000000000000000000" pitchFamily="2" charset="2"/>
              <a:buChar char="Ø"/>
            </a:pPr>
            <a:r>
              <a:rPr lang="de-DE" sz="2000" dirty="0"/>
              <a:t>Geldanleger</a:t>
            </a:r>
          </a:p>
          <a:p>
            <a:pPr lvl="1">
              <a:buFont typeface="Wingdings" panose="05000000000000000000" pitchFamily="2" charset="2"/>
              <a:buChar char="Ø"/>
            </a:pPr>
            <a:r>
              <a:rPr lang="de-DE" sz="2000" dirty="0"/>
              <a:t>Kreditnehmer</a:t>
            </a:r>
          </a:p>
          <a:p>
            <a:pPr lvl="1">
              <a:buFont typeface="Wingdings" panose="05000000000000000000" pitchFamily="2" charset="2"/>
              <a:buChar char="Ø"/>
            </a:pPr>
            <a:r>
              <a:rPr lang="de-DE" sz="2000" dirty="0"/>
              <a:t>Arbeitnehmer</a:t>
            </a:r>
          </a:p>
          <a:p>
            <a:pPr lvl="1">
              <a:buFont typeface="Wingdings" panose="05000000000000000000" pitchFamily="2" charset="2"/>
              <a:buChar char="Ø"/>
            </a:pPr>
            <a:r>
              <a:rPr lang="de-DE" sz="2000" dirty="0"/>
              <a:t>Berufswähler</a:t>
            </a:r>
          </a:p>
          <a:p>
            <a:pPr lvl="1">
              <a:buFont typeface="Wingdings" panose="05000000000000000000" pitchFamily="2" charset="2"/>
              <a:buChar char="Ø"/>
            </a:pPr>
            <a:r>
              <a:rPr lang="de-DE" sz="2000" dirty="0"/>
              <a:t>Gestaltender Bürger</a:t>
            </a:r>
          </a:p>
        </p:txBody>
      </p:sp>
    </p:spTree>
    <p:extLst>
      <p:ext uri="{BB962C8B-B14F-4D97-AF65-F5344CB8AC3E}">
        <p14:creationId xmlns:p14="http://schemas.microsoft.com/office/powerpoint/2010/main" val="3234312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7B0E9F-1B82-4924-99E4-45B9B7B41E77}"/>
              </a:ext>
            </a:extLst>
          </p:cNvPr>
          <p:cNvSpPr>
            <a:spLocks noGrp="1"/>
          </p:cNvSpPr>
          <p:nvPr>
            <p:ph type="title"/>
          </p:nvPr>
        </p:nvSpPr>
        <p:spPr>
          <a:solidFill>
            <a:srgbClr val="92D050"/>
          </a:solidFill>
          <a:ln>
            <a:solidFill>
              <a:schemeClr val="bg1"/>
            </a:solidFill>
          </a:ln>
        </p:spPr>
        <p:txBody>
          <a:bodyPr/>
          <a:lstStyle/>
          <a:p>
            <a:r>
              <a:rPr lang="de-DE" dirty="0">
                <a:solidFill>
                  <a:schemeClr val="bg1"/>
                </a:solidFill>
              </a:rPr>
              <a:t>2. Zweites Fach</a:t>
            </a:r>
          </a:p>
        </p:txBody>
      </p:sp>
      <p:sp>
        <p:nvSpPr>
          <p:cNvPr id="3" name="Inhaltsplatzhalter 2">
            <a:extLst>
              <a:ext uri="{FF2B5EF4-FFF2-40B4-BE49-F238E27FC236}">
                <a16:creationId xmlns:a16="http://schemas.microsoft.com/office/drawing/2014/main" id="{EE147294-8290-4AD4-9354-BC131A2F4786}"/>
              </a:ext>
            </a:extLst>
          </p:cNvPr>
          <p:cNvSpPr>
            <a:spLocks noGrp="1"/>
          </p:cNvSpPr>
          <p:nvPr>
            <p:ph idx="1"/>
          </p:nvPr>
        </p:nvSpPr>
        <p:spPr/>
        <p:txBody>
          <a:bodyPr>
            <a:normAutofit/>
          </a:bodyPr>
          <a:lstStyle/>
          <a:p>
            <a:r>
              <a:rPr lang="de-DE" sz="2000" dirty="0"/>
              <a:t>Grundsätzlich sind alle Fächer möglich</a:t>
            </a:r>
          </a:p>
          <a:p>
            <a:r>
              <a:rPr lang="de-DE" sz="2000" dirty="0"/>
              <a:t>Inhalte aus den Klasse 7-9 (Fachlehrer als Ansprechpartner)</a:t>
            </a:r>
          </a:p>
          <a:p>
            <a:r>
              <a:rPr lang="de-DE" sz="2000" dirty="0" err="1"/>
              <a:t>SuS</a:t>
            </a:r>
            <a:r>
              <a:rPr lang="de-DE" sz="2000" dirty="0"/>
              <a:t> müssen in diesem Fach unterrichtet worden sein</a:t>
            </a:r>
          </a:p>
        </p:txBody>
      </p:sp>
    </p:spTree>
    <p:extLst>
      <p:ext uri="{BB962C8B-B14F-4D97-AF65-F5344CB8AC3E}">
        <p14:creationId xmlns:p14="http://schemas.microsoft.com/office/powerpoint/2010/main" val="3986025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3C2959-3B5A-4512-AA0D-4B2D696E563B}"/>
              </a:ext>
            </a:extLst>
          </p:cNvPr>
          <p:cNvSpPr>
            <a:spLocks noGrp="1"/>
          </p:cNvSpPr>
          <p:nvPr>
            <p:ph type="title"/>
          </p:nvPr>
        </p:nvSpPr>
        <p:spPr>
          <a:solidFill>
            <a:srgbClr val="FFC000"/>
          </a:solidFill>
          <a:ln>
            <a:solidFill>
              <a:schemeClr val="bg1"/>
            </a:solidFill>
          </a:ln>
        </p:spPr>
        <p:txBody>
          <a:bodyPr/>
          <a:lstStyle/>
          <a:p>
            <a:r>
              <a:rPr lang="de-DE" dirty="0">
                <a:solidFill>
                  <a:schemeClr val="bg1"/>
                </a:solidFill>
              </a:rPr>
              <a:t>3. Leitperspektive</a:t>
            </a:r>
          </a:p>
        </p:txBody>
      </p:sp>
      <p:sp>
        <p:nvSpPr>
          <p:cNvPr id="3" name="Inhaltsplatzhalter 2">
            <a:extLst>
              <a:ext uri="{FF2B5EF4-FFF2-40B4-BE49-F238E27FC236}">
                <a16:creationId xmlns:a16="http://schemas.microsoft.com/office/drawing/2014/main" id="{E230D838-937B-49A4-8CCB-E88B8251774E}"/>
              </a:ext>
            </a:extLst>
          </p:cNvPr>
          <p:cNvSpPr>
            <a:spLocks noGrp="1"/>
          </p:cNvSpPr>
          <p:nvPr>
            <p:ph idx="1"/>
          </p:nvPr>
        </p:nvSpPr>
        <p:spPr>
          <a:xfrm>
            <a:off x="2231136" y="2638044"/>
            <a:ext cx="7729728" cy="3620713"/>
          </a:xfrm>
        </p:spPr>
        <p:txBody>
          <a:bodyPr>
            <a:normAutofit/>
          </a:bodyPr>
          <a:lstStyle/>
          <a:p>
            <a:pPr marL="0" indent="0">
              <a:buNone/>
            </a:pPr>
            <a:r>
              <a:rPr lang="de-DE" sz="2000" dirty="0"/>
              <a:t>Allen übergeordnet ist Leitperspektive „Demokratiebildung“</a:t>
            </a:r>
          </a:p>
          <a:p>
            <a:pPr marL="0" indent="0">
              <a:buNone/>
            </a:pPr>
            <a:endParaRPr lang="de-DE" sz="1000" dirty="0"/>
          </a:p>
          <a:p>
            <a:pPr lvl="1">
              <a:buFont typeface="Wingdings" panose="05000000000000000000" pitchFamily="2" charset="2"/>
              <a:buChar char="Ø"/>
            </a:pPr>
            <a:r>
              <a:rPr lang="de-DE" sz="2000" dirty="0"/>
              <a:t>BNE = Bildung für nachhaltige Entwicklung</a:t>
            </a:r>
          </a:p>
          <a:p>
            <a:pPr lvl="1">
              <a:buFont typeface="Wingdings" panose="05000000000000000000" pitchFamily="2" charset="2"/>
              <a:buChar char="Ø"/>
            </a:pPr>
            <a:r>
              <a:rPr lang="de-DE" sz="2000" dirty="0"/>
              <a:t>BTV = Bildung für Toleranz und Vielfalt</a:t>
            </a:r>
          </a:p>
          <a:p>
            <a:pPr lvl="1">
              <a:buFont typeface="Wingdings" panose="05000000000000000000" pitchFamily="2" charset="2"/>
              <a:buChar char="Ø"/>
            </a:pPr>
            <a:r>
              <a:rPr lang="de-DE" sz="2000" dirty="0"/>
              <a:t>PG = Prävention und Gesundheitsförderung</a:t>
            </a:r>
          </a:p>
          <a:p>
            <a:pPr lvl="1">
              <a:buFont typeface="Wingdings" panose="05000000000000000000" pitchFamily="2" charset="2"/>
              <a:buChar char="Ø"/>
            </a:pPr>
            <a:r>
              <a:rPr lang="de-DE" sz="2000" dirty="0"/>
              <a:t>BO = Berufliche Orientierung</a:t>
            </a:r>
          </a:p>
          <a:p>
            <a:pPr lvl="1">
              <a:buFont typeface="Wingdings" panose="05000000000000000000" pitchFamily="2" charset="2"/>
              <a:buChar char="Ø"/>
            </a:pPr>
            <a:r>
              <a:rPr lang="de-DE" sz="2000" dirty="0"/>
              <a:t>MB = Medienbildung</a:t>
            </a:r>
          </a:p>
          <a:p>
            <a:pPr lvl="1">
              <a:buFont typeface="Wingdings" panose="05000000000000000000" pitchFamily="2" charset="2"/>
              <a:buChar char="Ø"/>
            </a:pPr>
            <a:r>
              <a:rPr lang="de-DE" sz="2000" dirty="0"/>
              <a:t>VB = Verbraucherbildung</a:t>
            </a:r>
          </a:p>
        </p:txBody>
      </p:sp>
    </p:spTree>
    <p:extLst>
      <p:ext uri="{BB962C8B-B14F-4D97-AF65-F5344CB8AC3E}">
        <p14:creationId xmlns:p14="http://schemas.microsoft.com/office/powerpoint/2010/main" val="220081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39F37B-6C81-4012-B931-836A8A3255B5}"/>
              </a:ext>
            </a:extLst>
          </p:cNvPr>
          <p:cNvSpPr>
            <a:spLocks noGrp="1"/>
          </p:cNvSpPr>
          <p:nvPr>
            <p:ph type="title"/>
          </p:nvPr>
        </p:nvSpPr>
        <p:spPr>
          <a:xfrm>
            <a:off x="2168992" y="662851"/>
            <a:ext cx="7729728" cy="1188720"/>
          </a:xfrm>
        </p:spPr>
        <p:txBody>
          <a:bodyPr/>
          <a:lstStyle/>
          <a:p>
            <a:r>
              <a:rPr lang="de-DE" dirty="0"/>
              <a:t>Prüfung =&gt; Projekt</a:t>
            </a:r>
          </a:p>
        </p:txBody>
      </p:sp>
      <p:graphicFrame>
        <p:nvGraphicFramePr>
          <p:cNvPr id="5" name="Inhaltsplatzhalter 4">
            <a:extLst>
              <a:ext uri="{FF2B5EF4-FFF2-40B4-BE49-F238E27FC236}">
                <a16:creationId xmlns:a16="http://schemas.microsoft.com/office/drawing/2014/main" id="{2ECFFBFD-E1A7-4D30-9E8C-06EF5D80D0AC}"/>
              </a:ext>
            </a:extLst>
          </p:cNvPr>
          <p:cNvGraphicFramePr>
            <a:graphicFrameLocks noGrp="1"/>
          </p:cNvGraphicFramePr>
          <p:nvPr>
            <p:ph idx="1"/>
          </p:nvPr>
        </p:nvGraphicFramePr>
        <p:xfrm>
          <a:off x="1475836" y="2297488"/>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a:extLst>
              <a:ext uri="{FF2B5EF4-FFF2-40B4-BE49-F238E27FC236}">
                <a16:creationId xmlns:a16="http://schemas.microsoft.com/office/drawing/2014/main" id="{A6D2B939-0207-40FD-A515-0749BD1F93F4}"/>
              </a:ext>
            </a:extLst>
          </p:cNvPr>
          <p:cNvSpPr txBox="1"/>
          <p:nvPr/>
        </p:nvSpPr>
        <p:spPr>
          <a:xfrm>
            <a:off x="8895544" y="2855064"/>
            <a:ext cx="2130640" cy="707886"/>
          </a:xfrm>
          <a:prstGeom prst="rect">
            <a:avLst/>
          </a:prstGeom>
          <a:solidFill>
            <a:schemeClr val="bg1"/>
          </a:solidFill>
          <a:ln w="19050">
            <a:solidFill>
              <a:srgbClr val="FF0000"/>
            </a:solidFill>
          </a:ln>
        </p:spPr>
        <p:txBody>
          <a:bodyPr wrap="square" rtlCol="0">
            <a:spAutoFit/>
          </a:bodyPr>
          <a:lstStyle/>
          <a:p>
            <a:pPr algn="ctr"/>
            <a:r>
              <a:rPr lang="de-DE" sz="4000" dirty="0"/>
              <a:t> THEMA</a:t>
            </a:r>
          </a:p>
        </p:txBody>
      </p:sp>
    </p:spTree>
    <p:extLst>
      <p:ext uri="{BB962C8B-B14F-4D97-AF65-F5344CB8AC3E}">
        <p14:creationId xmlns:p14="http://schemas.microsoft.com/office/powerpoint/2010/main" val="2687172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04729C-1F26-4686-B26E-0AE800EFFB8B}"/>
              </a:ext>
            </a:extLst>
          </p:cNvPr>
          <p:cNvSpPr>
            <a:spLocks noGrp="1"/>
          </p:cNvSpPr>
          <p:nvPr>
            <p:ph type="title"/>
          </p:nvPr>
        </p:nvSpPr>
        <p:spPr>
          <a:xfrm>
            <a:off x="2399812" y="487284"/>
            <a:ext cx="7729728" cy="1188720"/>
          </a:xfrm>
        </p:spPr>
        <p:txBody>
          <a:bodyPr/>
          <a:lstStyle/>
          <a:p>
            <a:r>
              <a:rPr lang="de-DE" dirty="0" err="1"/>
              <a:t>GruppenPrüfung</a:t>
            </a:r>
            <a:endParaRPr lang="de-DE" dirty="0"/>
          </a:p>
        </p:txBody>
      </p:sp>
      <p:graphicFrame>
        <p:nvGraphicFramePr>
          <p:cNvPr id="4" name="Inhaltsplatzhalter 3">
            <a:extLst>
              <a:ext uri="{FF2B5EF4-FFF2-40B4-BE49-F238E27FC236}">
                <a16:creationId xmlns:a16="http://schemas.microsoft.com/office/drawing/2014/main" id="{AD1D3F8B-4C4D-4300-A514-ACB87B48697F}"/>
              </a:ext>
            </a:extLst>
          </p:cNvPr>
          <p:cNvGraphicFramePr>
            <a:graphicFrameLocks noGrp="1"/>
          </p:cNvGraphicFramePr>
          <p:nvPr>
            <p:ph idx="1"/>
            <p:extLst>
              <p:ext uri="{D42A27DB-BD31-4B8C-83A1-F6EECF244321}">
                <p14:modId xmlns:p14="http://schemas.microsoft.com/office/powerpoint/2010/main" val="903244332"/>
              </p:ext>
            </p:extLst>
          </p:nvPr>
        </p:nvGraphicFramePr>
        <p:xfrm>
          <a:off x="2231136" y="2015232"/>
          <a:ext cx="8094991" cy="4145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7400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5A4DDA-869A-4DCD-9A73-297122BE12A5}"/>
              </a:ext>
            </a:extLst>
          </p:cNvPr>
          <p:cNvSpPr>
            <a:spLocks noGrp="1"/>
          </p:cNvSpPr>
          <p:nvPr>
            <p:ph type="title"/>
          </p:nvPr>
        </p:nvSpPr>
        <p:spPr/>
        <p:txBody>
          <a:bodyPr/>
          <a:lstStyle/>
          <a:p>
            <a:r>
              <a:rPr lang="de-DE" dirty="0"/>
              <a:t>Prüfungsteile</a:t>
            </a:r>
          </a:p>
        </p:txBody>
      </p:sp>
      <p:graphicFrame>
        <p:nvGraphicFramePr>
          <p:cNvPr id="4" name="Inhaltsplatzhalter 3">
            <a:extLst>
              <a:ext uri="{FF2B5EF4-FFF2-40B4-BE49-F238E27FC236}">
                <a16:creationId xmlns:a16="http://schemas.microsoft.com/office/drawing/2014/main" id="{747C5DBB-A47B-449B-A621-CAE8A9EBC2C6}"/>
              </a:ext>
            </a:extLst>
          </p:cNvPr>
          <p:cNvGraphicFramePr>
            <a:graphicFrameLocks noGrp="1"/>
          </p:cNvGraphicFramePr>
          <p:nvPr>
            <p:ph idx="1"/>
            <p:extLst>
              <p:ext uri="{D42A27DB-BD31-4B8C-83A1-F6EECF244321}">
                <p14:modId xmlns:p14="http://schemas.microsoft.com/office/powerpoint/2010/main" val="343861772"/>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1001896"/>
      </p:ext>
    </p:extLst>
  </p:cSld>
  <p:clrMapOvr>
    <a:masterClrMapping/>
  </p:clrMapOvr>
</p:sld>
</file>

<file path=ppt/theme/theme1.xml><?xml version="1.0" encoding="utf-8"?>
<a:theme xmlns:a="http://schemas.openxmlformats.org/drawingml/2006/main" name="Paket">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TM10001115[[fn=Paket]]</Template>
  <TotalTime>0</TotalTime>
  <Words>651</Words>
  <Application>Microsoft Office PowerPoint</Application>
  <PresentationFormat>Breitbild</PresentationFormat>
  <Paragraphs>150</Paragraphs>
  <Slides>19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Gill Sans MT</vt:lpstr>
      <vt:lpstr>Wingdings</vt:lpstr>
      <vt:lpstr>Paket</vt:lpstr>
      <vt:lpstr>PROJEKTARBEIT</vt:lpstr>
      <vt:lpstr> BP 2016 &amp; HSAP</vt:lpstr>
      <vt:lpstr>Prüfung =&gt; Projekt</vt:lpstr>
      <vt:lpstr>1. WBS (Leitfach)</vt:lpstr>
      <vt:lpstr>2. Zweites Fach</vt:lpstr>
      <vt:lpstr>3. Leitperspektive</vt:lpstr>
      <vt:lpstr>Prüfung =&gt; Projekt</vt:lpstr>
      <vt:lpstr>GruppenPrüfung</vt:lpstr>
      <vt:lpstr>Prüfungsteile</vt:lpstr>
      <vt:lpstr>Themenfindung</vt:lpstr>
      <vt:lpstr>Themenbeispiele</vt:lpstr>
      <vt:lpstr>To-Do-Liste</vt:lpstr>
      <vt:lpstr>Allgemeine Hinweise</vt:lpstr>
      <vt:lpstr>Allgemeine Hinweise</vt:lpstr>
      <vt:lpstr> Projektplanung  </vt:lpstr>
      <vt:lpstr>To-Do-Liste  Projektplanungsphase </vt:lpstr>
      <vt:lpstr>Bewertung</vt:lpstr>
      <vt:lpstr>Bewertungsbogen</vt:lpstr>
      <vt:lpstr>Dokumentation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PROJEKTARBEIT</dc:title>
  <dc:creator>Silke</dc:creator>
  <cp:lastModifiedBy>Silke</cp:lastModifiedBy>
  <cp:revision>33</cp:revision>
  <cp:lastPrinted>2019-12-12T23:04:07Z</cp:lastPrinted>
  <dcterms:created xsi:type="dcterms:W3CDTF">2019-12-12T19:21:57Z</dcterms:created>
  <dcterms:modified xsi:type="dcterms:W3CDTF">2020-09-22T15:53:24Z</dcterms:modified>
</cp:coreProperties>
</file>